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18288000" cy="10287000"/>
  <p:notesSz cx="6858000" cy="9144000"/>
  <p:embeddedFontLst>
    <p:embeddedFont>
      <p:font typeface="Archivo Black" panose="020B0604020202020204" charset="0"/>
      <p:regular r:id="rId31"/>
    </p:embeddedFont>
    <p:embeddedFont>
      <p:font typeface="Calibri" panose="020F0502020204030204" pitchFamily="34" charset="0"/>
      <p:regular r:id="rId32"/>
      <p:bold r:id="rId33"/>
      <p:italic r:id="rId34"/>
      <p:boldItalic r:id="rId35"/>
    </p:embeddedFont>
    <p:embeddedFont>
      <p:font typeface="Faustina" panose="020B0604020202020204" charset="0"/>
      <p:regular r:id="rId36"/>
    </p:embeddedFont>
    <p:embeddedFont>
      <p:font typeface="Maven Pro" panose="020B0604020202020204" charset="0"/>
      <p:regular r:id="rId37"/>
    </p:embeddedFont>
    <p:embeddedFont>
      <p:font typeface="Maven Pro Bold" panose="020B0604020202020204" charset="0"/>
      <p:regular r:id="rId38"/>
    </p:embeddedFont>
    <p:embeddedFont>
      <p:font typeface="Montserrat Classic" panose="020B0604020202020204" charset="0"/>
      <p:regular r:id="rId39"/>
    </p:embeddedFont>
    <p:embeddedFont>
      <p:font typeface="Montserrat Classic Bold" panose="020B0604020202020204" charset="0"/>
      <p:regular r:id="rId40"/>
    </p:embeddedFont>
    <p:embeddedFont>
      <p:font typeface="Open Sauce"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D9739D-BBFF-449B-AC4B-79D3894155B6}" v="467" dt="2024-01-03T04:28:18.532"/>
    <p1510:client id="{E3FE6B6C-AA81-4777-ACF8-CF35E99EDE48}" v="123" dt="2024-01-03T04:21:12.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9"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hyperlink" Target="https://young2anster.github.io/introWeb/" TargetMode="External"/><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svg"/></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ravibpatel/AutoUpdater.NET"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jpeg"/><Relationship Id="rId9"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55.png"/><Relationship Id="rId7" Type="http://schemas.openxmlformats.org/officeDocument/2006/relationships/image" Target="../media/image68.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56.svg"/></Relationships>
</file>

<file path=ppt/slides/_rels/slide23.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image" Target="../media/image69.sv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hyperlink" Target="https://docs.google.com/spreadsheets/d/1DUF2isFWsqVSYhbaACYtbgcLi_YjDqpE3GLQIVgkKQg/edit#gid=69851113" TargetMode="External"/><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82.png"/><Relationship Id="rId4" Type="http://schemas.openxmlformats.org/officeDocument/2006/relationships/image" Target="../media/image84.svg"/></Relationships>
</file>

<file path=ppt/slides/_rels/slide2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svg"/></Relationships>
</file>

<file path=ppt/slides/_rels/slide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 Id="rId9" Type="http://schemas.openxmlformats.org/officeDocument/2006/relationships/image" Target="../media/image45.svg"/></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jpeg"/><Relationship Id="rId7" Type="http://schemas.openxmlformats.org/officeDocument/2006/relationships/image" Target="../media/image5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5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Freeform 3"/>
          <p:cNvSpPr/>
          <p:nvPr/>
        </p:nvSpPr>
        <p:spPr>
          <a:xfrm>
            <a:off x="8521081" y="1000665"/>
            <a:ext cx="1245837" cy="985530"/>
          </a:xfrm>
          <a:custGeom>
            <a:avLst/>
            <a:gdLst/>
            <a:ahLst/>
            <a:cxnLst/>
            <a:rect l="l" t="t" r="r" b="b"/>
            <a:pathLst>
              <a:path w="1245837" h="985530">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9589607" y="0"/>
            <a:ext cx="8698393" cy="10400373"/>
            <a:chOff x="0" y="0"/>
            <a:chExt cx="8603361" cy="10286746"/>
          </a:xfrm>
        </p:grpSpPr>
        <p:sp>
          <p:nvSpPr>
            <p:cNvPr id="5" name="Freeform 5"/>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5"/>
              <a:stretch>
                <a:fillRect l="-45083" r="-45083"/>
              </a:stretch>
            </a:blipFill>
          </p:spPr>
          <p:txBody>
            <a:bodyPr/>
            <a:lstStyle/>
            <a:p>
              <a:endParaRPr lang="en-US"/>
            </a:p>
          </p:txBody>
        </p:sp>
      </p:grpSp>
      <p:grpSp>
        <p:nvGrpSpPr>
          <p:cNvPr id="6" name="Group 6"/>
          <p:cNvGrpSpPr/>
          <p:nvPr/>
        </p:nvGrpSpPr>
        <p:grpSpPr>
          <a:xfrm>
            <a:off x="4441321" y="399254"/>
            <a:ext cx="9904959" cy="3588846"/>
            <a:chOff x="0" y="0"/>
            <a:chExt cx="2608713" cy="945211"/>
          </a:xfrm>
        </p:grpSpPr>
        <p:sp>
          <p:nvSpPr>
            <p:cNvPr id="7" name="Freeform 7"/>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en-US"/>
            </a:p>
          </p:txBody>
        </p:sp>
        <p:sp>
          <p:nvSpPr>
            <p:cNvPr id="8" name="TextBox 8"/>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4191521" y="3988101"/>
            <a:ext cx="9904959" cy="680751"/>
          </a:xfrm>
          <a:custGeom>
            <a:avLst/>
            <a:gdLst/>
            <a:ahLst/>
            <a:cxnLst/>
            <a:rect l="l" t="t" r="r" b="b"/>
            <a:pathLst>
              <a:path w="9904959" h="680751">
                <a:moveTo>
                  <a:pt x="0" y="0"/>
                </a:moveTo>
                <a:lnTo>
                  <a:pt x="9904958" y="0"/>
                </a:lnTo>
                <a:lnTo>
                  <a:pt x="9904958" y="680751"/>
                </a:lnTo>
                <a:lnTo>
                  <a:pt x="0" y="680751"/>
                </a:lnTo>
                <a:lnTo>
                  <a:pt x="0" y="0"/>
                </a:lnTo>
                <a:close/>
              </a:path>
            </a:pathLst>
          </a:custGeom>
          <a:blipFill>
            <a:blip r:embed="rId6"/>
            <a:stretch>
              <a:fillRect t="-187363"/>
            </a:stretch>
          </a:blipFill>
        </p:spPr>
        <p:txBody>
          <a:bodyPr/>
          <a:lstStyle/>
          <a:p>
            <a:endParaRPr lang="en-US"/>
          </a:p>
        </p:txBody>
      </p:sp>
      <p:sp>
        <p:nvSpPr>
          <p:cNvPr id="10" name="Freeform 10"/>
          <p:cNvSpPr/>
          <p:nvPr/>
        </p:nvSpPr>
        <p:spPr>
          <a:xfrm>
            <a:off x="728980" y="6103757"/>
            <a:ext cx="7315200" cy="1729047"/>
          </a:xfrm>
          <a:custGeom>
            <a:avLst/>
            <a:gdLst/>
            <a:ahLst/>
            <a:cxnLst/>
            <a:rect l="l" t="t" r="r" b="b"/>
            <a:pathLst>
              <a:path w="7315200" h="1729047">
                <a:moveTo>
                  <a:pt x="0" y="0"/>
                </a:moveTo>
                <a:lnTo>
                  <a:pt x="7315200" y="0"/>
                </a:lnTo>
                <a:lnTo>
                  <a:pt x="7315200" y="1729047"/>
                </a:lnTo>
                <a:lnTo>
                  <a:pt x="0" y="17290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11" name="Freeform 11"/>
          <p:cNvSpPr/>
          <p:nvPr/>
        </p:nvSpPr>
        <p:spPr>
          <a:xfrm>
            <a:off x="4754394" y="1028700"/>
            <a:ext cx="1747184" cy="1747184"/>
          </a:xfrm>
          <a:custGeom>
            <a:avLst/>
            <a:gdLst/>
            <a:ahLst/>
            <a:cxnLst/>
            <a:rect l="l" t="t" r="r" b="b"/>
            <a:pathLst>
              <a:path w="1747184" h="1747184">
                <a:moveTo>
                  <a:pt x="0" y="0"/>
                </a:moveTo>
                <a:lnTo>
                  <a:pt x="1747184" y="0"/>
                </a:lnTo>
                <a:lnTo>
                  <a:pt x="1747184" y="1747184"/>
                </a:lnTo>
                <a:lnTo>
                  <a:pt x="0" y="1747184"/>
                </a:lnTo>
                <a:lnTo>
                  <a:pt x="0" y="0"/>
                </a:lnTo>
                <a:close/>
              </a:path>
            </a:pathLst>
          </a:custGeom>
          <a:blipFill>
            <a:blip r:embed="rId9"/>
            <a:stretch>
              <a:fillRect/>
            </a:stretch>
          </a:blipFill>
        </p:spPr>
        <p:txBody>
          <a:bodyPr/>
          <a:lstStyle/>
          <a:p>
            <a:endParaRPr lang="en-US"/>
          </a:p>
        </p:txBody>
      </p:sp>
      <p:sp>
        <p:nvSpPr>
          <p:cNvPr id="12" name="Freeform 12"/>
          <p:cNvSpPr/>
          <p:nvPr/>
        </p:nvSpPr>
        <p:spPr>
          <a:xfrm>
            <a:off x="16385708" y="0"/>
            <a:ext cx="1902292" cy="1902292"/>
          </a:xfrm>
          <a:custGeom>
            <a:avLst/>
            <a:gdLst/>
            <a:ahLst/>
            <a:cxnLst/>
            <a:rect l="l" t="t" r="r" b="b"/>
            <a:pathLst>
              <a:path w="1902292" h="1902292">
                <a:moveTo>
                  <a:pt x="0" y="0"/>
                </a:moveTo>
                <a:lnTo>
                  <a:pt x="1902292" y="0"/>
                </a:lnTo>
                <a:lnTo>
                  <a:pt x="1902292" y="1902292"/>
                </a:lnTo>
                <a:lnTo>
                  <a:pt x="0" y="1902292"/>
                </a:lnTo>
                <a:lnTo>
                  <a:pt x="0" y="0"/>
                </a:lnTo>
                <a:close/>
              </a:path>
            </a:pathLst>
          </a:custGeom>
          <a:blipFill>
            <a:blip r:embed="rId10"/>
            <a:stretch>
              <a:fillRect/>
            </a:stretch>
          </a:blipFill>
        </p:spPr>
        <p:txBody>
          <a:bodyPr/>
          <a:lstStyle/>
          <a:p>
            <a:endParaRPr lang="en-US"/>
          </a:p>
        </p:txBody>
      </p:sp>
      <p:sp>
        <p:nvSpPr>
          <p:cNvPr id="13" name="TextBox 13"/>
          <p:cNvSpPr txBox="1"/>
          <p:nvPr/>
        </p:nvSpPr>
        <p:spPr>
          <a:xfrm>
            <a:off x="5471449" y="1264830"/>
            <a:ext cx="9405358" cy="2100013"/>
          </a:xfrm>
          <a:prstGeom prst="rect">
            <a:avLst/>
          </a:prstGeom>
        </p:spPr>
        <p:txBody>
          <a:bodyPr lIns="0" tIns="0" rIns="0" bIns="0" rtlCol="0" anchor="t">
            <a:spAutoFit/>
          </a:bodyPr>
          <a:lstStyle/>
          <a:p>
            <a:pPr algn="ctr">
              <a:lnSpc>
                <a:spcPts val="16975"/>
              </a:lnSpc>
            </a:pPr>
            <a:r>
              <a:rPr lang="en-US" sz="12300" spc="172">
                <a:solidFill>
                  <a:srgbClr val="040506"/>
                </a:solidFill>
                <a:latin typeface="Archivo Black"/>
              </a:rPr>
              <a:t>VNKEY</a:t>
            </a:r>
          </a:p>
        </p:txBody>
      </p:sp>
      <p:sp>
        <p:nvSpPr>
          <p:cNvPr id="14" name="TextBox 14"/>
          <p:cNvSpPr txBox="1"/>
          <p:nvPr/>
        </p:nvSpPr>
        <p:spPr>
          <a:xfrm>
            <a:off x="6501578" y="534123"/>
            <a:ext cx="7345101" cy="893904"/>
          </a:xfrm>
          <a:prstGeom prst="rect">
            <a:avLst/>
          </a:prstGeom>
        </p:spPr>
        <p:txBody>
          <a:bodyPr lIns="0" tIns="0" rIns="0" bIns="0" rtlCol="0" anchor="t">
            <a:spAutoFit/>
          </a:bodyPr>
          <a:lstStyle/>
          <a:p>
            <a:pPr algn="ctr">
              <a:lnSpc>
                <a:spcPts val="7294"/>
              </a:lnSpc>
            </a:pPr>
            <a:r>
              <a:rPr lang="en-US" sz="5286" spc="74">
                <a:solidFill>
                  <a:srgbClr val="040506"/>
                </a:solidFill>
                <a:latin typeface="Archivo Black"/>
              </a:rPr>
              <a:t>PROJECT</a:t>
            </a:r>
          </a:p>
        </p:txBody>
      </p:sp>
      <p:sp>
        <p:nvSpPr>
          <p:cNvPr id="15" name="TextBox 15"/>
          <p:cNvSpPr txBox="1"/>
          <p:nvPr/>
        </p:nvSpPr>
        <p:spPr>
          <a:xfrm>
            <a:off x="4441321" y="3232615"/>
            <a:ext cx="9497482" cy="444176"/>
          </a:xfrm>
          <a:prstGeom prst="rect">
            <a:avLst/>
          </a:prstGeom>
        </p:spPr>
        <p:txBody>
          <a:bodyPr lIns="0" tIns="0" rIns="0" bIns="0" rtlCol="0" anchor="t">
            <a:spAutoFit/>
          </a:bodyPr>
          <a:lstStyle/>
          <a:p>
            <a:pPr algn="ctr">
              <a:lnSpc>
                <a:spcPts val="3661"/>
              </a:lnSpc>
            </a:pPr>
            <a:r>
              <a:rPr lang="en-US" sz="2653" u="sng" spc="140">
                <a:solidFill>
                  <a:srgbClr val="231F20"/>
                </a:solidFill>
                <a:latin typeface="Montserrat Classic Bold"/>
                <a:hlinkClick r:id="rId11" tooltip="https://young2anster.github.io/introWeb/"/>
              </a:rPr>
              <a:t>HTTPS://YOUNG2ANSTER.GITHUB.IO/INTROWEB/</a:t>
            </a:r>
          </a:p>
        </p:txBody>
      </p:sp>
      <p:sp>
        <p:nvSpPr>
          <p:cNvPr id="16" name="TextBox 16"/>
          <p:cNvSpPr txBox="1"/>
          <p:nvPr/>
        </p:nvSpPr>
        <p:spPr>
          <a:xfrm>
            <a:off x="1066888" y="6316620"/>
            <a:ext cx="6249266" cy="1641860"/>
          </a:xfrm>
          <a:prstGeom prst="rect">
            <a:avLst/>
          </a:prstGeom>
        </p:spPr>
        <p:txBody>
          <a:bodyPr wrap="square" lIns="0" tIns="0" rIns="0" bIns="0" rtlCol="0" anchor="t">
            <a:spAutoFit/>
          </a:bodyPr>
          <a:lstStyle/>
          <a:p>
            <a:pPr algn="ctr">
              <a:lnSpc>
                <a:spcPts val="4421"/>
              </a:lnSpc>
            </a:pPr>
            <a:r>
              <a:rPr lang="en-US" sz="3400" dirty="0">
                <a:solidFill>
                  <a:srgbClr val="000000"/>
                </a:solidFill>
                <a:latin typeface="Faustina"/>
              </a:rPr>
              <a:t>Môn </a:t>
            </a:r>
            <a:r>
              <a:rPr lang="en-US" sz="3400" dirty="0" err="1">
                <a:solidFill>
                  <a:srgbClr val="000000"/>
                </a:solidFill>
                <a:latin typeface="Faustina"/>
              </a:rPr>
              <a:t>học</a:t>
            </a:r>
            <a:r>
              <a:rPr lang="en-US" sz="3400" dirty="0">
                <a:solidFill>
                  <a:srgbClr val="000000"/>
                </a:solidFill>
                <a:latin typeface="Faustina"/>
              </a:rPr>
              <a:t>: </a:t>
            </a:r>
            <a:r>
              <a:rPr lang="en-US" sz="3400" dirty="0" err="1">
                <a:solidFill>
                  <a:srgbClr val="000000"/>
                </a:solidFill>
                <a:latin typeface="Faustina"/>
              </a:rPr>
              <a:t>Lập</a:t>
            </a:r>
            <a:r>
              <a:rPr lang="en-US" sz="3400" dirty="0">
                <a:solidFill>
                  <a:srgbClr val="000000"/>
                </a:solidFill>
                <a:latin typeface="Faustina"/>
              </a:rPr>
              <a:t> </a:t>
            </a:r>
            <a:r>
              <a:rPr lang="en-US" sz="3400" dirty="0" err="1">
                <a:solidFill>
                  <a:srgbClr val="000000"/>
                </a:solidFill>
                <a:latin typeface="Faustina"/>
              </a:rPr>
              <a:t>trình</a:t>
            </a:r>
            <a:r>
              <a:rPr lang="en-US" sz="3400" dirty="0">
                <a:solidFill>
                  <a:srgbClr val="000000"/>
                </a:solidFill>
                <a:latin typeface="Faustina"/>
              </a:rPr>
              <a:t> </a:t>
            </a:r>
            <a:r>
              <a:rPr lang="en-US" sz="3400" dirty="0" err="1">
                <a:solidFill>
                  <a:srgbClr val="000000"/>
                </a:solidFill>
                <a:latin typeface="Faustina"/>
              </a:rPr>
              <a:t>trực</a:t>
            </a:r>
            <a:r>
              <a:rPr lang="en-US" sz="3400" dirty="0">
                <a:solidFill>
                  <a:srgbClr val="000000"/>
                </a:solidFill>
                <a:latin typeface="Faustina"/>
              </a:rPr>
              <a:t> </a:t>
            </a:r>
            <a:r>
              <a:rPr lang="en-US" sz="3400" dirty="0" err="1">
                <a:solidFill>
                  <a:srgbClr val="000000"/>
                </a:solidFill>
                <a:latin typeface="Faustina"/>
              </a:rPr>
              <a:t>quan</a:t>
            </a:r>
            <a:endParaRPr lang="en-US" sz="3400" dirty="0">
              <a:solidFill>
                <a:srgbClr val="000000"/>
              </a:solidFill>
              <a:latin typeface="Faustina"/>
            </a:endParaRPr>
          </a:p>
          <a:p>
            <a:pPr algn="ctr">
              <a:lnSpc>
                <a:spcPts val="4421"/>
              </a:lnSpc>
            </a:pPr>
            <a:r>
              <a:rPr lang="en-US" sz="3400" dirty="0">
                <a:solidFill>
                  <a:srgbClr val="000000"/>
                </a:solidFill>
                <a:latin typeface="Faustina"/>
              </a:rPr>
              <a:t>GVHD: </a:t>
            </a:r>
            <a:r>
              <a:rPr lang="en-US" sz="3400" dirty="0" err="1">
                <a:solidFill>
                  <a:srgbClr val="000000"/>
                </a:solidFill>
                <a:latin typeface="Faustina"/>
              </a:rPr>
              <a:t>Thầy</a:t>
            </a:r>
            <a:r>
              <a:rPr lang="en-US" sz="3400" dirty="0">
                <a:solidFill>
                  <a:srgbClr val="000000"/>
                </a:solidFill>
                <a:latin typeface="Faustina"/>
              </a:rPr>
              <a:t> </a:t>
            </a:r>
            <a:r>
              <a:rPr lang="en-US" sz="3400" dirty="0" err="1">
                <a:solidFill>
                  <a:srgbClr val="000000"/>
                </a:solidFill>
                <a:latin typeface="Faustina"/>
              </a:rPr>
              <a:t>Huỳnh</a:t>
            </a:r>
            <a:r>
              <a:rPr lang="en-US" sz="3400" dirty="0">
                <a:solidFill>
                  <a:srgbClr val="000000"/>
                </a:solidFill>
                <a:latin typeface="Faustina"/>
              </a:rPr>
              <a:t> </a:t>
            </a:r>
            <a:r>
              <a:rPr lang="en-US" sz="3400" dirty="0" err="1">
                <a:solidFill>
                  <a:srgbClr val="000000"/>
                </a:solidFill>
                <a:latin typeface="Faustina"/>
              </a:rPr>
              <a:t>Tuấn</a:t>
            </a:r>
            <a:r>
              <a:rPr lang="en-US" sz="3400" dirty="0">
                <a:solidFill>
                  <a:srgbClr val="000000"/>
                </a:solidFill>
                <a:latin typeface="Faustina"/>
              </a:rPr>
              <a:t> Anh</a:t>
            </a:r>
          </a:p>
          <a:p>
            <a:pPr algn="ctr">
              <a:lnSpc>
                <a:spcPts val="4421"/>
              </a:lnSpc>
              <a:spcBef>
                <a:spcPct val="0"/>
              </a:spcBef>
            </a:pPr>
            <a:endParaRPr lang="en-US" sz="3400" dirty="0">
              <a:solidFill>
                <a:srgbClr val="000000"/>
              </a:solidFill>
              <a:latin typeface="Fausti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aphicFrame>
        <p:nvGraphicFramePr>
          <p:cNvPr id="3" name="Table 3"/>
          <p:cNvGraphicFramePr>
            <a:graphicFrameLocks noGrp="1"/>
          </p:cNvGraphicFramePr>
          <p:nvPr/>
        </p:nvGraphicFramePr>
        <p:xfrm>
          <a:off x="1028700" y="671512"/>
          <a:ext cx="15753114" cy="9001128"/>
        </p:xfrm>
        <a:graphic>
          <a:graphicData uri="http://schemas.openxmlformats.org/drawingml/2006/table">
            <a:tbl>
              <a:tblPr/>
              <a:tblGrid>
                <a:gridCol w="4843726">
                  <a:extLst>
                    <a:ext uri="{9D8B030D-6E8A-4147-A177-3AD203B41FA5}">
                      <a16:colId xmlns:a16="http://schemas.microsoft.com/office/drawing/2014/main" val="20000"/>
                    </a:ext>
                  </a:extLst>
                </a:gridCol>
                <a:gridCol w="10909388">
                  <a:extLst>
                    <a:ext uri="{9D8B030D-6E8A-4147-A177-3AD203B41FA5}">
                      <a16:colId xmlns:a16="http://schemas.microsoft.com/office/drawing/2014/main" val="20001"/>
                    </a:ext>
                  </a:extLst>
                </a:gridCol>
              </a:tblGrid>
              <a:tr h="1500188">
                <a:tc>
                  <a:txBody>
                    <a:bodyPr/>
                    <a:lstStyle/>
                    <a:p>
                      <a:pPr algn="l">
                        <a:lnSpc>
                          <a:spcPts val="2799"/>
                        </a:lnSpc>
                        <a:defRPr/>
                      </a:pPr>
                      <a:endParaRPr lang="en-US" sz="1100"/>
                    </a:p>
                    <a:p>
                      <a:pPr>
                        <a:lnSpc>
                          <a:spcPts val="2799"/>
                        </a:lnSpc>
                      </a:pPr>
                      <a:r>
                        <a:rPr lang="en-US" sz="1999">
                          <a:solidFill>
                            <a:srgbClr val="000000"/>
                          </a:solidFill>
                          <a:latin typeface="Maven Pro"/>
                        </a:rPr>
                        <a:t>  Tiêu chí chất lượng</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Mô tả</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00188">
                <a:tc>
                  <a:txBody>
                    <a:bodyPr/>
                    <a:lstStyle/>
                    <a:p>
                      <a:pPr algn="l">
                        <a:lnSpc>
                          <a:spcPts val="2799"/>
                        </a:lnSpc>
                        <a:defRPr/>
                      </a:pPr>
                      <a:endParaRPr lang="en-US" sz="1100"/>
                    </a:p>
                    <a:p>
                      <a:pPr>
                        <a:lnSpc>
                          <a:spcPts val="2799"/>
                        </a:lnSpc>
                      </a:pPr>
                      <a:r>
                        <a:rPr lang="en-US" sz="1999">
                          <a:solidFill>
                            <a:srgbClr val="000000"/>
                          </a:solidFill>
                          <a:latin typeface="Maven Pro"/>
                        </a:rPr>
                        <a:t>  Functionality</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Phục vụ người dùng với mục đích gõ Tiếng Việt nhanh và hiệu quả</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00188">
                <a:tc>
                  <a:txBody>
                    <a:bodyPr/>
                    <a:lstStyle/>
                    <a:p>
                      <a:pPr algn="l">
                        <a:lnSpc>
                          <a:spcPts val="2799"/>
                        </a:lnSpc>
                        <a:defRPr/>
                      </a:pPr>
                      <a:endParaRPr lang="en-US" sz="1100"/>
                    </a:p>
                    <a:p>
                      <a:pPr>
                        <a:lnSpc>
                          <a:spcPts val="2799"/>
                        </a:lnSpc>
                      </a:pPr>
                      <a:r>
                        <a:rPr lang="en-US" sz="1999">
                          <a:solidFill>
                            <a:srgbClr val="000000"/>
                          </a:solidFill>
                          <a:latin typeface="Maven Pro"/>
                        </a:rPr>
                        <a:t>  Usability</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Giao diện thiết kế đơn giản, dễ hiểu, dễ sử dụng</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00188">
                <a:tc>
                  <a:txBody>
                    <a:bodyPr/>
                    <a:lstStyle/>
                    <a:p>
                      <a:pPr algn="l">
                        <a:lnSpc>
                          <a:spcPts val="2799"/>
                        </a:lnSpc>
                        <a:defRPr/>
                      </a:pPr>
                      <a:endParaRPr lang="en-US" sz="1100"/>
                    </a:p>
                    <a:p>
                      <a:pPr>
                        <a:lnSpc>
                          <a:spcPts val="2799"/>
                        </a:lnSpc>
                      </a:pPr>
                      <a:r>
                        <a:rPr lang="en-US" sz="1999">
                          <a:solidFill>
                            <a:srgbClr val="000000"/>
                          </a:solidFill>
                          <a:latin typeface="Maven Pro"/>
                        </a:rPr>
                        <a:t>  Reliability</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Các chức năng hoạt động ổn định, ít xảy ra lỗi</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00188">
                <a:tc>
                  <a:txBody>
                    <a:bodyPr/>
                    <a:lstStyle/>
                    <a:p>
                      <a:pPr algn="l">
                        <a:lnSpc>
                          <a:spcPts val="2799"/>
                        </a:lnSpc>
                        <a:defRPr/>
                      </a:pPr>
                      <a:endParaRPr lang="en-US" sz="1100"/>
                    </a:p>
                    <a:p>
                      <a:pPr>
                        <a:lnSpc>
                          <a:spcPts val="2799"/>
                        </a:lnSpc>
                      </a:pPr>
                      <a:r>
                        <a:rPr lang="en-US" sz="1999">
                          <a:solidFill>
                            <a:srgbClr val="000000"/>
                          </a:solidFill>
                          <a:latin typeface="Maven Pro"/>
                        </a:rPr>
                        <a:t>  Performance</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Tốc độ gõ nhanh, nhập liệu với độ trễ rất nhỏ.</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00188">
                <a:tc>
                  <a:txBody>
                    <a:bodyPr/>
                    <a:lstStyle/>
                    <a:p>
                      <a:pPr algn="l">
                        <a:lnSpc>
                          <a:spcPts val="2799"/>
                        </a:lnSpc>
                        <a:defRPr/>
                      </a:pPr>
                      <a:endParaRPr lang="en-US" sz="1100"/>
                    </a:p>
                    <a:p>
                      <a:pPr>
                        <a:lnSpc>
                          <a:spcPts val="2799"/>
                        </a:lnSpc>
                      </a:pPr>
                      <a:r>
                        <a:rPr lang="en-US" sz="1999">
                          <a:solidFill>
                            <a:srgbClr val="000000"/>
                          </a:solidFill>
                          <a:latin typeface="Maven Pro"/>
                        </a:rPr>
                        <a:t>  Supportability</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r>
                        <a:rPr lang="en-US" sz="1999">
                          <a:solidFill>
                            <a:srgbClr val="000000"/>
                          </a:solidFill>
                          <a:latin typeface="Maven Pro"/>
                        </a:rPr>
                        <a:t>Tăng hiệu suất làm việc bằng cách ghi nhớ chế độ E/V cho từng ứng dụng.</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aphicFrame>
        <p:nvGraphicFramePr>
          <p:cNvPr id="3" name="Table 3"/>
          <p:cNvGraphicFramePr>
            <a:graphicFrameLocks noGrp="1"/>
          </p:cNvGraphicFramePr>
          <p:nvPr/>
        </p:nvGraphicFramePr>
        <p:xfrm>
          <a:off x="552517" y="1595672"/>
          <a:ext cx="17182967" cy="8210550"/>
        </p:xfrm>
        <a:graphic>
          <a:graphicData uri="http://schemas.openxmlformats.org/drawingml/2006/table">
            <a:tbl>
              <a:tblPr/>
              <a:tblGrid>
                <a:gridCol w="1115284">
                  <a:extLst>
                    <a:ext uri="{9D8B030D-6E8A-4147-A177-3AD203B41FA5}">
                      <a16:colId xmlns:a16="http://schemas.microsoft.com/office/drawing/2014/main" val="20000"/>
                    </a:ext>
                  </a:extLst>
                </a:gridCol>
                <a:gridCol w="6627461">
                  <a:extLst>
                    <a:ext uri="{9D8B030D-6E8A-4147-A177-3AD203B41FA5}">
                      <a16:colId xmlns:a16="http://schemas.microsoft.com/office/drawing/2014/main" val="20001"/>
                    </a:ext>
                  </a:extLst>
                </a:gridCol>
                <a:gridCol w="9440222">
                  <a:extLst>
                    <a:ext uri="{9D8B030D-6E8A-4147-A177-3AD203B41FA5}">
                      <a16:colId xmlns:a16="http://schemas.microsoft.com/office/drawing/2014/main" val="20002"/>
                    </a:ext>
                  </a:extLst>
                </a:gridCol>
              </a:tblGrid>
              <a:tr h="1500648">
                <a:tc>
                  <a:txBody>
                    <a:bodyPr/>
                    <a:lstStyle/>
                    <a:p>
                      <a:pPr algn="l">
                        <a:lnSpc>
                          <a:spcPts val="2799"/>
                        </a:lnSpc>
                        <a:defRPr/>
                      </a:pPr>
                      <a:endParaRPr lang="en-US" sz="1100"/>
                    </a:p>
                    <a:p>
                      <a:pPr>
                        <a:lnSpc>
                          <a:spcPts val="2799"/>
                        </a:lnSpc>
                      </a:pPr>
                      <a:r>
                        <a:rPr lang="en-US" sz="1999">
                          <a:solidFill>
                            <a:srgbClr val="000000"/>
                          </a:solidFill>
                          <a:latin typeface="Maven Pro"/>
                        </a:rPr>
                        <a:t>  STT</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Tên</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Mô tả</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00648">
                <a:tc>
                  <a:txBody>
                    <a:bodyPr/>
                    <a:lstStyle/>
                    <a:p>
                      <a:pPr algn="l">
                        <a:lnSpc>
                          <a:spcPts val="2799"/>
                        </a:lnSpc>
                        <a:defRPr/>
                      </a:pPr>
                      <a:endParaRPr lang="en-US" sz="1100"/>
                    </a:p>
                    <a:p>
                      <a:pPr>
                        <a:lnSpc>
                          <a:spcPts val="2799"/>
                        </a:lnSpc>
                      </a:pPr>
                      <a:r>
                        <a:rPr lang="en-US" sz="1999">
                          <a:solidFill>
                            <a:srgbClr val="000000"/>
                          </a:solidFill>
                          <a:latin typeface="Maven Pro"/>
                        </a:rPr>
                        <a:t>  1</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Lựa chọn bảng mã và kiểu gõ</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Lựa chọn bảng mã và kiểu gõ theo ý muốn của người dùng</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54303">
                <a:tc>
                  <a:txBody>
                    <a:bodyPr/>
                    <a:lstStyle/>
                    <a:p>
                      <a:pPr algn="l">
                        <a:lnSpc>
                          <a:spcPts val="2799"/>
                        </a:lnSpc>
                        <a:defRPr/>
                      </a:pPr>
                      <a:endParaRPr lang="en-US" sz="1100"/>
                    </a:p>
                    <a:p>
                      <a:pPr>
                        <a:lnSpc>
                          <a:spcPts val="2799"/>
                        </a:lnSpc>
                      </a:pPr>
                      <a:r>
                        <a:rPr lang="en-US" sz="1999">
                          <a:solidFill>
                            <a:srgbClr val="000000"/>
                          </a:solidFill>
                          <a:latin typeface="Maven Pro"/>
                        </a:rPr>
                        <a:t>  2</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Lựa chọn các chức năng mở rộng cơ bản</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Lựa chọn các chức năng mở rộng cơ bản như bỏ dấu kiểu mới, kiểm tra chính tả, sử dụng Sendkey,…</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54303">
                <a:tc>
                  <a:txBody>
                    <a:bodyPr/>
                    <a:lstStyle/>
                    <a:p>
                      <a:pPr algn="l">
                        <a:lnSpc>
                          <a:spcPts val="2799"/>
                        </a:lnSpc>
                        <a:defRPr/>
                      </a:pPr>
                      <a:endParaRPr lang="en-US" sz="1100"/>
                    </a:p>
                    <a:p>
                      <a:pPr>
                        <a:lnSpc>
                          <a:spcPts val="2799"/>
                        </a:lnSpc>
                      </a:pPr>
                      <a:r>
                        <a:rPr lang="en-US" sz="1999">
                          <a:solidFill>
                            <a:srgbClr val="000000"/>
                          </a:solidFill>
                          <a:latin typeface="Maven Pro"/>
                        </a:rPr>
                        <a:t>  3</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Lựa chọn các chức năng mở rộng hệ thống</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Lựa chọn các chức năng mở rộng hệ thống như khởi động cùng Windows, bật hộp thoại khi khởi động,…</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00648">
                <a:tc>
                  <a:txBody>
                    <a:bodyPr/>
                    <a:lstStyle/>
                    <a:p>
                      <a:pPr algn="l">
                        <a:lnSpc>
                          <a:spcPts val="2799"/>
                        </a:lnSpc>
                        <a:defRPr/>
                      </a:pPr>
                      <a:endParaRPr lang="en-US" sz="1100"/>
                    </a:p>
                    <a:p>
                      <a:pPr>
                        <a:lnSpc>
                          <a:spcPts val="2799"/>
                        </a:lnSpc>
                      </a:pPr>
                      <a:r>
                        <a:rPr lang="en-US" sz="1999">
                          <a:solidFill>
                            <a:srgbClr val="000000"/>
                          </a:solidFill>
                          <a:latin typeface="Maven Pro"/>
                        </a:rPr>
                        <a:t>  4</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Áp dụng</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799"/>
                        </a:lnSpc>
                        <a:defRPr/>
                      </a:pPr>
                      <a:endParaRPr lang="en-US" sz="1100"/>
                    </a:p>
                    <a:p>
                      <a:pPr>
                        <a:lnSpc>
                          <a:spcPts val="2799"/>
                        </a:lnSpc>
                      </a:pPr>
                      <a:r>
                        <a:rPr lang="en-US" sz="1999">
                          <a:solidFill>
                            <a:srgbClr val="000000"/>
                          </a:solidFill>
                          <a:latin typeface="Maven Pro"/>
                        </a:rPr>
                        <a:t>  Áp dụng những tính năng vừa chọn</a:t>
                      </a:r>
                    </a:p>
                    <a:p>
                      <a:pPr>
                        <a:lnSpc>
                          <a:spcPts val="2799"/>
                        </a:lnSpc>
                      </a:pPr>
                      <a:r>
                        <a:rPr lang="en-US" sz="1999">
                          <a:solidFill>
                            <a:srgbClr val="000000"/>
                          </a:solidFill>
                          <a:latin typeface="Maven Pro"/>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773524" y="699770"/>
            <a:ext cx="3556058" cy="610236"/>
          </a:xfrm>
          <a:prstGeom prst="rect">
            <a:avLst/>
          </a:prstGeom>
        </p:spPr>
        <p:txBody>
          <a:bodyPr lIns="0" tIns="0" rIns="0" bIns="0" rtlCol="0" anchor="t">
            <a:spAutoFit/>
          </a:bodyPr>
          <a:lstStyle/>
          <a:p>
            <a:pPr algn="ctr">
              <a:lnSpc>
                <a:spcPts val="4809"/>
              </a:lnSpc>
              <a:spcBef>
                <a:spcPct val="0"/>
              </a:spcBef>
            </a:pPr>
            <a:r>
              <a:rPr lang="en-US" sz="3699">
                <a:solidFill>
                  <a:srgbClr val="100F0D"/>
                </a:solidFill>
                <a:latin typeface="Open Sauce"/>
              </a:rPr>
              <a:t>2. Mô hình hoá</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AutoShape 3"/>
          <p:cNvSpPr/>
          <p:nvPr/>
        </p:nvSpPr>
        <p:spPr>
          <a:xfrm rot="-2700000">
            <a:off x="16166945" y="-2112217"/>
            <a:ext cx="4242110" cy="4224435"/>
          </a:xfrm>
          <a:prstGeom prst="rect">
            <a:avLst/>
          </a:prstGeom>
          <a:solidFill>
            <a:srgbClr val="FFFFFF"/>
          </a:solidFill>
        </p:spPr>
        <p:txBody>
          <a:bodyPr/>
          <a:lstStyle/>
          <a:p>
            <a:endParaRPr lang="en-US"/>
          </a:p>
        </p:txBody>
      </p:sp>
      <p:sp>
        <p:nvSpPr>
          <p:cNvPr id="4" name="Freeform 4" descr="Modern Geo Semicircle Line"/>
          <p:cNvSpPr/>
          <p:nvPr/>
        </p:nvSpPr>
        <p:spPr>
          <a:xfrm rot="5400000">
            <a:off x="15144768" y="4041119"/>
            <a:ext cx="4190976" cy="2095488"/>
          </a:xfrm>
          <a:custGeom>
            <a:avLst/>
            <a:gdLst/>
            <a:ahLst/>
            <a:cxnLst/>
            <a:rect l="l" t="t" r="r" b="b"/>
            <a:pathLst>
              <a:path w="4190976" h="2095488">
                <a:moveTo>
                  <a:pt x="0" y="0"/>
                </a:moveTo>
                <a:lnTo>
                  <a:pt x="4190976" y="0"/>
                </a:lnTo>
                <a:lnTo>
                  <a:pt x="4190976" y="2095488"/>
                </a:lnTo>
                <a:lnTo>
                  <a:pt x="0" y="20954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780067" y="554676"/>
            <a:ext cx="1755126" cy="1755126"/>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grpSp>
        <p:nvGrpSpPr>
          <p:cNvPr id="7" name="Group 7"/>
          <p:cNvGrpSpPr/>
          <p:nvPr/>
        </p:nvGrpSpPr>
        <p:grpSpPr>
          <a:xfrm>
            <a:off x="3491732" y="3465252"/>
            <a:ext cx="5128694" cy="3261447"/>
            <a:chOff x="0" y="0"/>
            <a:chExt cx="6838259" cy="4348596"/>
          </a:xfrm>
        </p:grpSpPr>
        <p:pic>
          <p:nvPicPr>
            <p:cNvPr id="8" name="Picture 8"/>
            <p:cNvPicPr>
              <a:picLocks noChangeAspect="1"/>
            </p:cNvPicPr>
            <p:nvPr/>
          </p:nvPicPr>
          <p:blipFill>
            <a:blip r:embed="rId5"/>
            <a:srcRect t="2276" b="2276"/>
            <a:stretch>
              <a:fillRect/>
            </a:stretch>
          </p:blipFill>
          <p:spPr>
            <a:xfrm>
              <a:off x="0" y="0"/>
              <a:ext cx="6838259" cy="4348596"/>
            </a:xfrm>
            <a:prstGeom prst="rect">
              <a:avLst/>
            </a:prstGeom>
          </p:spPr>
        </p:pic>
      </p:grpSp>
      <p:sp>
        <p:nvSpPr>
          <p:cNvPr id="9" name="AutoShape 9"/>
          <p:cNvSpPr/>
          <p:nvPr/>
        </p:nvSpPr>
        <p:spPr>
          <a:xfrm>
            <a:off x="3491732" y="6485399"/>
            <a:ext cx="5128694" cy="241300"/>
          </a:xfrm>
          <a:prstGeom prst="rect">
            <a:avLst/>
          </a:prstGeom>
          <a:solidFill>
            <a:srgbClr val="FFFFFF"/>
          </a:solidFill>
        </p:spPr>
        <p:txBody>
          <a:bodyPr/>
          <a:lstStyle/>
          <a:p>
            <a:endParaRPr lang="en-US"/>
          </a:p>
        </p:txBody>
      </p:sp>
      <p:grpSp>
        <p:nvGrpSpPr>
          <p:cNvPr id="10" name="Group 10"/>
          <p:cNvGrpSpPr/>
          <p:nvPr/>
        </p:nvGrpSpPr>
        <p:grpSpPr>
          <a:xfrm>
            <a:off x="9667574" y="3465252"/>
            <a:ext cx="5128694" cy="3261447"/>
            <a:chOff x="0" y="0"/>
            <a:chExt cx="6838259" cy="4348596"/>
          </a:xfrm>
        </p:grpSpPr>
        <p:pic>
          <p:nvPicPr>
            <p:cNvPr id="11" name="Picture 11"/>
            <p:cNvPicPr>
              <a:picLocks noChangeAspect="1"/>
            </p:cNvPicPr>
            <p:nvPr/>
          </p:nvPicPr>
          <p:blipFill>
            <a:blip r:embed="rId6"/>
            <a:srcRect l="5772" r="5772"/>
            <a:stretch>
              <a:fillRect/>
            </a:stretch>
          </p:blipFill>
          <p:spPr>
            <a:xfrm>
              <a:off x="0" y="0"/>
              <a:ext cx="6838259" cy="4348596"/>
            </a:xfrm>
            <a:prstGeom prst="rect">
              <a:avLst/>
            </a:prstGeom>
          </p:spPr>
        </p:pic>
      </p:grpSp>
      <p:sp>
        <p:nvSpPr>
          <p:cNvPr id="12" name="AutoShape 12"/>
          <p:cNvSpPr/>
          <p:nvPr/>
        </p:nvSpPr>
        <p:spPr>
          <a:xfrm>
            <a:off x="9667574" y="6485399"/>
            <a:ext cx="5128694" cy="241300"/>
          </a:xfrm>
          <a:prstGeom prst="rect">
            <a:avLst/>
          </a:prstGeom>
          <a:solidFill>
            <a:srgbClr val="FFFFFF"/>
          </a:solidFill>
        </p:spPr>
        <p:txBody>
          <a:bodyPr/>
          <a:lstStyle/>
          <a:p>
            <a:endParaRPr lang="en-US"/>
          </a:p>
        </p:txBody>
      </p:sp>
      <p:sp>
        <p:nvSpPr>
          <p:cNvPr id="13" name="TextBox 13"/>
          <p:cNvSpPr txBox="1"/>
          <p:nvPr/>
        </p:nvSpPr>
        <p:spPr>
          <a:xfrm>
            <a:off x="3041379" y="1317939"/>
            <a:ext cx="12205242" cy="897898"/>
          </a:xfrm>
          <a:prstGeom prst="rect">
            <a:avLst/>
          </a:prstGeom>
        </p:spPr>
        <p:txBody>
          <a:bodyPr lIns="0" tIns="0" rIns="0" bIns="0" rtlCol="0" anchor="t">
            <a:spAutoFit/>
          </a:bodyPr>
          <a:lstStyle/>
          <a:p>
            <a:pPr marL="0" lvl="0" indent="0" algn="ctr">
              <a:lnSpc>
                <a:spcPts val="7209"/>
              </a:lnSpc>
            </a:pPr>
            <a:r>
              <a:rPr lang="en-US" sz="5149" u="none" spc="180">
                <a:solidFill>
                  <a:srgbClr val="000000"/>
                </a:solidFill>
                <a:latin typeface="Maven Pro"/>
              </a:rPr>
              <a:t>III. THIẾT KẾ VÀ XÂY DỰNG HỆ THỐNG</a:t>
            </a:r>
          </a:p>
        </p:txBody>
      </p:sp>
      <p:sp>
        <p:nvSpPr>
          <p:cNvPr id="14" name="TextBox 14"/>
          <p:cNvSpPr txBox="1"/>
          <p:nvPr/>
        </p:nvSpPr>
        <p:spPr>
          <a:xfrm>
            <a:off x="3861883" y="8162290"/>
            <a:ext cx="4388392" cy="1126256"/>
          </a:xfrm>
          <a:prstGeom prst="rect">
            <a:avLst/>
          </a:prstGeom>
        </p:spPr>
        <p:txBody>
          <a:bodyPr lIns="0" tIns="0" rIns="0" bIns="0" rtlCol="0" anchor="t">
            <a:spAutoFit/>
          </a:bodyPr>
          <a:lstStyle/>
          <a:p>
            <a:pPr marL="0" lvl="0" indent="0" algn="ctr">
              <a:lnSpc>
                <a:spcPts val="3022"/>
              </a:lnSpc>
              <a:spcBef>
                <a:spcPct val="0"/>
              </a:spcBef>
            </a:pPr>
            <a:r>
              <a:rPr lang="en-US" sz="2159" u="none">
                <a:solidFill>
                  <a:srgbClr val="000000"/>
                </a:solidFill>
                <a:latin typeface="Open Sauce"/>
              </a:rPr>
              <a:t>Phân tích các yêu cầu cần thiết để xây dựng phần mềm gõ Tiếng Việt.</a:t>
            </a:r>
          </a:p>
        </p:txBody>
      </p:sp>
      <p:sp>
        <p:nvSpPr>
          <p:cNvPr id="15" name="TextBox 15"/>
          <p:cNvSpPr txBox="1"/>
          <p:nvPr/>
        </p:nvSpPr>
        <p:spPr>
          <a:xfrm>
            <a:off x="3861883" y="7335129"/>
            <a:ext cx="4388392" cy="472694"/>
          </a:xfrm>
          <a:prstGeom prst="rect">
            <a:avLst/>
          </a:prstGeom>
        </p:spPr>
        <p:txBody>
          <a:bodyPr lIns="0" tIns="0" rIns="0" bIns="0" rtlCol="0" anchor="t">
            <a:spAutoFit/>
          </a:bodyPr>
          <a:lstStyle/>
          <a:p>
            <a:pPr marL="0" lvl="0" indent="0" algn="ctr">
              <a:lnSpc>
                <a:spcPts val="3870"/>
              </a:lnSpc>
              <a:spcBef>
                <a:spcPct val="0"/>
              </a:spcBef>
            </a:pPr>
            <a:r>
              <a:rPr lang="en-US" sz="2764" spc="270">
                <a:solidFill>
                  <a:srgbClr val="000000"/>
                </a:solidFill>
                <a:latin typeface="Montserrat Classic Bold"/>
              </a:rPr>
              <a:t>PHÂN TÍCH</a:t>
            </a:r>
          </a:p>
        </p:txBody>
      </p:sp>
      <p:sp>
        <p:nvSpPr>
          <p:cNvPr id="16" name="TextBox 16"/>
          <p:cNvSpPr txBox="1"/>
          <p:nvPr/>
        </p:nvSpPr>
        <p:spPr>
          <a:xfrm>
            <a:off x="10037725" y="8162290"/>
            <a:ext cx="4388392" cy="1126256"/>
          </a:xfrm>
          <a:prstGeom prst="rect">
            <a:avLst/>
          </a:prstGeom>
        </p:spPr>
        <p:txBody>
          <a:bodyPr lIns="0" tIns="0" rIns="0" bIns="0" rtlCol="0" anchor="t">
            <a:spAutoFit/>
          </a:bodyPr>
          <a:lstStyle/>
          <a:p>
            <a:pPr marL="0" lvl="0" indent="0" algn="ctr">
              <a:lnSpc>
                <a:spcPts val="3022"/>
              </a:lnSpc>
              <a:spcBef>
                <a:spcPct val="0"/>
              </a:spcBef>
            </a:pPr>
            <a:r>
              <a:rPr lang="en-US" sz="2159" u="none">
                <a:solidFill>
                  <a:srgbClr val="000000"/>
                </a:solidFill>
                <a:latin typeface="Open Sauce"/>
              </a:rPr>
              <a:t>Sử dụng những kỹ thuật lập trình để xử lý những yêu cầu đã phân tích</a:t>
            </a:r>
          </a:p>
        </p:txBody>
      </p:sp>
      <p:sp>
        <p:nvSpPr>
          <p:cNvPr id="17" name="TextBox 17"/>
          <p:cNvSpPr txBox="1"/>
          <p:nvPr/>
        </p:nvSpPr>
        <p:spPr>
          <a:xfrm>
            <a:off x="10037725" y="7335129"/>
            <a:ext cx="4388392" cy="472694"/>
          </a:xfrm>
          <a:prstGeom prst="rect">
            <a:avLst/>
          </a:prstGeom>
        </p:spPr>
        <p:txBody>
          <a:bodyPr lIns="0" tIns="0" rIns="0" bIns="0" rtlCol="0" anchor="t">
            <a:spAutoFit/>
          </a:bodyPr>
          <a:lstStyle/>
          <a:p>
            <a:pPr marL="0" lvl="0" indent="0" algn="ctr">
              <a:lnSpc>
                <a:spcPts val="3870"/>
              </a:lnSpc>
              <a:spcBef>
                <a:spcPct val="0"/>
              </a:spcBef>
            </a:pPr>
            <a:r>
              <a:rPr lang="en-US" sz="2764" spc="270">
                <a:solidFill>
                  <a:srgbClr val="000000"/>
                </a:solidFill>
                <a:latin typeface="Montserrat Classic Bold"/>
              </a:rPr>
              <a:t>KỸ THUẬT XỬ LÝ</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229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a:grpSpLocks noChangeAspect="1"/>
          </p:cNvGrpSpPr>
          <p:nvPr/>
        </p:nvGrpSpPr>
        <p:grpSpPr>
          <a:xfrm>
            <a:off x="-3222498" y="2225966"/>
            <a:ext cx="5835068" cy="5835068"/>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00F0D"/>
            </a:solidFill>
          </p:spPr>
          <p:txBody>
            <a:bodyPr/>
            <a:lstStyle/>
            <a:p>
              <a:endParaRPr lang="en-US"/>
            </a:p>
          </p:txBody>
        </p:sp>
      </p:grpSp>
      <p:sp>
        <p:nvSpPr>
          <p:cNvPr id="5" name="TextBox 5"/>
          <p:cNvSpPr txBox="1"/>
          <p:nvPr/>
        </p:nvSpPr>
        <p:spPr>
          <a:xfrm>
            <a:off x="1028700" y="1019175"/>
            <a:ext cx="7050900" cy="1228725"/>
          </a:xfrm>
          <a:prstGeom prst="rect">
            <a:avLst/>
          </a:prstGeom>
        </p:spPr>
        <p:txBody>
          <a:bodyPr lIns="0" tIns="0" rIns="0" bIns="0" rtlCol="0" anchor="t">
            <a:spAutoFit/>
          </a:bodyPr>
          <a:lstStyle/>
          <a:p>
            <a:pPr marL="0" lvl="0" indent="0">
              <a:lnSpc>
                <a:spcPts val="9600"/>
              </a:lnSpc>
              <a:spcBef>
                <a:spcPct val="0"/>
              </a:spcBef>
            </a:pPr>
            <a:r>
              <a:rPr lang="en-US" sz="8000" spc="280">
                <a:solidFill>
                  <a:srgbClr val="000000"/>
                </a:solidFill>
                <a:latin typeface="Maven Pro"/>
              </a:rPr>
              <a:t>PHÂN TÍCH</a:t>
            </a:r>
          </a:p>
        </p:txBody>
      </p:sp>
      <p:grpSp>
        <p:nvGrpSpPr>
          <p:cNvPr id="6" name="Group 6"/>
          <p:cNvGrpSpPr/>
          <p:nvPr/>
        </p:nvGrpSpPr>
        <p:grpSpPr>
          <a:xfrm>
            <a:off x="8340025" y="964406"/>
            <a:ext cx="9947975" cy="7753688"/>
            <a:chOff x="0" y="-85725"/>
            <a:chExt cx="13263967" cy="10338242"/>
          </a:xfrm>
        </p:grpSpPr>
        <p:sp>
          <p:nvSpPr>
            <p:cNvPr id="7" name="TextBox 7"/>
            <p:cNvSpPr txBox="1"/>
            <p:nvPr/>
          </p:nvSpPr>
          <p:spPr>
            <a:xfrm>
              <a:off x="0" y="-85725"/>
              <a:ext cx="13263967" cy="673562"/>
            </a:xfrm>
            <a:prstGeom prst="rect">
              <a:avLst/>
            </a:prstGeom>
          </p:spPr>
          <p:txBody>
            <a:bodyPr lIns="0" tIns="0" rIns="0" bIns="0" rtlCol="0" anchor="t">
              <a:spAutoFit/>
            </a:bodyPr>
            <a:lstStyle/>
            <a:p>
              <a:pPr marL="0" lvl="0" indent="0">
                <a:lnSpc>
                  <a:spcPts val="4391"/>
                </a:lnSpc>
                <a:spcBef>
                  <a:spcPct val="0"/>
                </a:spcBef>
              </a:pPr>
              <a:r>
                <a:rPr lang="en-US" sz="2927" spc="-58">
                  <a:solidFill>
                    <a:srgbClr val="000000"/>
                  </a:solidFill>
                  <a:latin typeface="Maven Pro Bold"/>
                </a:rPr>
                <a:t>Lập trình giao diện</a:t>
              </a:r>
            </a:p>
          </p:txBody>
        </p:sp>
        <p:sp>
          <p:nvSpPr>
            <p:cNvPr id="8" name="TextBox 8"/>
            <p:cNvSpPr txBox="1"/>
            <p:nvPr/>
          </p:nvSpPr>
          <p:spPr>
            <a:xfrm>
              <a:off x="0" y="813395"/>
              <a:ext cx="13263967" cy="1751499"/>
            </a:xfrm>
            <a:prstGeom prst="rect">
              <a:avLst/>
            </a:prstGeom>
          </p:spPr>
          <p:txBody>
            <a:bodyPr lIns="0" tIns="0" rIns="0" bIns="0" rtlCol="0" anchor="t">
              <a:spAutoFit/>
            </a:bodyPr>
            <a:lstStyle/>
            <a:p>
              <a:pPr marL="0" lvl="0" indent="0">
                <a:lnSpc>
                  <a:spcPts val="3513"/>
                </a:lnSpc>
                <a:spcBef>
                  <a:spcPct val="0"/>
                </a:spcBef>
              </a:pPr>
              <a:r>
                <a:rPr lang="en-US" sz="2342">
                  <a:solidFill>
                    <a:srgbClr val="000000"/>
                  </a:solidFill>
                  <a:latin typeface="Maven Pro"/>
                </a:rPr>
                <a:t>Giao </a:t>
              </a:r>
              <a:r>
                <a:rPr lang="en-US" sz="2342" err="1">
                  <a:solidFill>
                    <a:srgbClr val="000000"/>
                  </a:solidFill>
                  <a:latin typeface="Maven Pro"/>
                </a:rPr>
                <a:t>diện</a:t>
              </a:r>
              <a:r>
                <a:rPr lang="en-US" sz="2342">
                  <a:solidFill>
                    <a:srgbClr val="000000"/>
                  </a:solidFill>
                  <a:latin typeface="Maven Pro"/>
                </a:rPr>
                <a:t> </a:t>
              </a:r>
              <a:r>
                <a:rPr lang="en-US" sz="2342" err="1">
                  <a:solidFill>
                    <a:srgbClr val="000000"/>
                  </a:solidFill>
                  <a:latin typeface="Maven Pro"/>
                </a:rPr>
                <a:t>người</a:t>
              </a:r>
              <a:r>
                <a:rPr lang="en-US" sz="2342">
                  <a:solidFill>
                    <a:srgbClr val="000000"/>
                  </a:solidFill>
                  <a:latin typeface="Maven Pro"/>
                </a:rPr>
                <a:t> </a:t>
              </a:r>
              <a:r>
                <a:rPr lang="en-US" sz="2342" err="1">
                  <a:solidFill>
                    <a:srgbClr val="000000"/>
                  </a:solidFill>
                  <a:latin typeface="Maven Pro"/>
                </a:rPr>
                <a:t>dùng</a:t>
              </a:r>
              <a:r>
                <a:rPr lang="en-US" sz="2342">
                  <a:solidFill>
                    <a:srgbClr val="000000"/>
                  </a:solidFill>
                  <a:latin typeface="Maven Pro"/>
                </a:rPr>
                <a:t> </a:t>
              </a:r>
              <a:r>
                <a:rPr lang="en-US" sz="2342" err="1">
                  <a:solidFill>
                    <a:srgbClr val="000000"/>
                  </a:solidFill>
                  <a:latin typeface="Maven Pro"/>
                </a:rPr>
                <a:t>là</a:t>
              </a:r>
              <a:r>
                <a:rPr lang="en-US" sz="2342">
                  <a:solidFill>
                    <a:srgbClr val="000000"/>
                  </a:solidFill>
                  <a:latin typeface="Maven Pro"/>
                </a:rPr>
                <a:t> </a:t>
              </a:r>
              <a:r>
                <a:rPr lang="en-US" sz="2342" err="1">
                  <a:solidFill>
                    <a:srgbClr val="000000"/>
                  </a:solidFill>
                  <a:latin typeface="Maven Pro"/>
                </a:rPr>
                <a:t>phần</a:t>
              </a:r>
              <a:r>
                <a:rPr lang="en-US" sz="2342">
                  <a:solidFill>
                    <a:srgbClr val="000000"/>
                  </a:solidFill>
                  <a:latin typeface="Maven Pro"/>
                </a:rPr>
                <a:t> </a:t>
              </a:r>
              <a:r>
                <a:rPr lang="en-US" sz="2342" err="1">
                  <a:solidFill>
                    <a:srgbClr val="000000"/>
                  </a:solidFill>
                  <a:latin typeface="Maven Pro"/>
                </a:rPr>
                <a:t>mà</a:t>
              </a:r>
              <a:r>
                <a:rPr lang="en-US" sz="2342">
                  <a:solidFill>
                    <a:srgbClr val="000000"/>
                  </a:solidFill>
                  <a:latin typeface="Maven Pro"/>
                </a:rPr>
                <a:t> </a:t>
              </a:r>
              <a:r>
                <a:rPr lang="en-US" sz="2342" err="1">
                  <a:solidFill>
                    <a:srgbClr val="000000"/>
                  </a:solidFill>
                  <a:latin typeface="Maven Pro"/>
                </a:rPr>
                <a:t>người</a:t>
              </a:r>
              <a:r>
                <a:rPr lang="en-US" sz="2342">
                  <a:solidFill>
                    <a:srgbClr val="000000"/>
                  </a:solidFill>
                  <a:latin typeface="Maven Pro"/>
                </a:rPr>
                <a:t> </a:t>
              </a:r>
              <a:r>
                <a:rPr lang="en-US" sz="2342" err="1">
                  <a:solidFill>
                    <a:srgbClr val="000000"/>
                  </a:solidFill>
                  <a:latin typeface="Maven Pro"/>
                </a:rPr>
                <a:t>dùng</a:t>
              </a:r>
              <a:r>
                <a:rPr lang="en-US" sz="2342">
                  <a:solidFill>
                    <a:srgbClr val="000000"/>
                  </a:solidFill>
                  <a:latin typeface="Maven Pro"/>
                </a:rPr>
                <a:t> </a:t>
              </a:r>
              <a:r>
                <a:rPr lang="en-US" sz="2342" err="1">
                  <a:solidFill>
                    <a:srgbClr val="000000"/>
                  </a:solidFill>
                  <a:latin typeface="Maven Pro"/>
                </a:rPr>
                <a:t>tương</a:t>
              </a:r>
              <a:r>
                <a:rPr lang="en-US" sz="2342">
                  <a:solidFill>
                    <a:srgbClr val="000000"/>
                  </a:solidFill>
                  <a:latin typeface="Maven Pro"/>
                </a:rPr>
                <a:t> </a:t>
              </a:r>
              <a:r>
                <a:rPr lang="en-US" sz="2342" err="1">
                  <a:solidFill>
                    <a:srgbClr val="000000"/>
                  </a:solidFill>
                  <a:latin typeface="Maven Pro"/>
                </a:rPr>
                <a:t>tác</a:t>
              </a:r>
              <a:r>
                <a:rPr lang="en-US" sz="2342">
                  <a:solidFill>
                    <a:srgbClr val="000000"/>
                  </a:solidFill>
                  <a:latin typeface="Maven Pro"/>
                </a:rPr>
                <a:t> </a:t>
              </a:r>
              <a:r>
                <a:rPr lang="en-US" sz="2342" err="1">
                  <a:solidFill>
                    <a:srgbClr val="000000"/>
                  </a:solidFill>
                  <a:latin typeface="Maven Pro"/>
                </a:rPr>
                <a:t>với</a:t>
              </a:r>
              <a:r>
                <a:rPr lang="en-US" sz="2342">
                  <a:solidFill>
                    <a:srgbClr val="000000"/>
                  </a:solidFill>
                  <a:latin typeface="Maven Pro"/>
                </a:rPr>
                <a:t> </a:t>
              </a:r>
              <a:r>
                <a:rPr lang="en-US" sz="2342" err="1">
                  <a:solidFill>
                    <a:srgbClr val="000000"/>
                  </a:solidFill>
                  <a:latin typeface="Maven Pro"/>
                </a:rPr>
                <a:t>ứng</a:t>
              </a:r>
              <a:r>
                <a:rPr lang="en-US" sz="2342">
                  <a:solidFill>
                    <a:srgbClr val="000000"/>
                  </a:solidFill>
                  <a:latin typeface="Maven Pro"/>
                </a:rPr>
                <a:t> </a:t>
              </a:r>
              <a:r>
                <a:rPr lang="en-US" sz="2342" err="1">
                  <a:solidFill>
                    <a:srgbClr val="000000"/>
                  </a:solidFill>
                  <a:latin typeface="Maven Pro"/>
                </a:rPr>
                <a:t>dụng</a:t>
              </a:r>
              <a:r>
                <a:rPr lang="en-US" sz="2342">
                  <a:solidFill>
                    <a:srgbClr val="000000"/>
                  </a:solidFill>
                  <a:latin typeface="Maven Pro"/>
                </a:rPr>
                <a:t>, </a:t>
              </a:r>
              <a:r>
                <a:rPr lang="en-US" sz="2342" err="1">
                  <a:solidFill>
                    <a:srgbClr val="000000"/>
                  </a:solidFill>
                  <a:latin typeface="Maven Pro"/>
                </a:rPr>
                <a:t>thường</a:t>
              </a:r>
              <a:r>
                <a:rPr lang="en-US" sz="2342">
                  <a:solidFill>
                    <a:srgbClr val="000000"/>
                  </a:solidFill>
                  <a:latin typeface="Maven Pro"/>
                </a:rPr>
                <a:t> bao </a:t>
              </a:r>
              <a:r>
                <a:rPr lang="en-US" sz="2342" err="1">
                  <a:solidFill>
                    <a:srgbClr val="000000"/>
                  </a:solidFill>
                  <a:latin typeface="Maven Pro"/>
                </a:rPr>
                <a:t>gồm</a:t>
              </a:r>
              <a:r>
                <a:rPr lang="en-US" sz="2342">
                  <a:solidFill>
                    <a:srgbClr val="000000"/>
                  </a:solidFill>
                  <a:latin typeface="Maven Pro"/>
                </a:rPr>
                <a:t> </a:t>
              </a:r>
              <a:r>
                <a:rPr lang="en-US" sz="2342" err="1">
                  <a:solidFill>
                    <a:srgbClr val="000000"/>
                  </a:solidFill>
                  <a:latin typeface="Maven Pro"/>
                </a:rPr>
                <a:t>các</a:t>
              </a:r>
              <a:r>
                <a:rPr lang="en-US" sz="2342">
                  <a:solidFill>
                    <a:srgbClr val="000000"/>
                  </a:solidFill>
                  <a:latin typeface="Maven Pro"/>
                </a:rPr>
                <a:t> </a:t>
              </a:r>
              <a:r>
                <a:rPr lang="en-US" sz="2342" err="1">
                  <a:solidFill>
                    <a:srgbClr val="000000"/>
                  </a:solidFill>
                  <a:latin typeface="Maven Pro"/>
                </a:rPr>
                <a:t>thành</a:t>
              </a:r>
              <a:r>
                <a:rPr lang="en-US" sz="2342">
                  <a:solidFill>
                    <a:srgbClr val="000000"/>
                  </a:solidFill>
                  <a:latin typeface="Maven Pro"/>
                </a:rPr>
                <a:t> </a:t>
              </a:r>
              <a:r>
                <a:rPr lang="en-US" sz="2342" err="1">
                  <a:solidFill>
                    <a:srgbClr val="000000"/>
                  </a:solidFill>
                  <a:latin typeface="Maven Pro"/>
                </a:rPr>
                <a:t>phần</a:t>
              </a:r>
              <a:r>
                <a:rPr lang="en-US" sz="2342">
                  <a:solidFill>
                    <a:srgbClr val="000000"/>
                  </a:solidFill>
                  <a:latin typeface="Maven Pro"/>
                </a:rPr>
                <a:t> </a:t>
              </a:r>
              <a:r>
                <a:rPr lang="en-US" sz="2342" err="1">
                  <a:solidFill>
                    <a:srgbClr val="000000"/>
                  </a:solidFill>
                  <a:latin typeface="Maven Pro"/>
                </a:rPr>
                <a:t>cơ</a:t>
              </a:r>
              <a:r>
                <a:rPr lang="en-US" sz="2342">
                  <a:solidFill>
                    <a:srgbClr val="000000"/>
                  </a:solidFill>
                  <a:latin typeface="Maven Pro"/>
                </a:rPr>
                <a:t> </a:t>
              </a:r>
              <a:r>
                <a:rPr lang="en-US" sz="2342" err="1">
                  <a:solidFill>
                    <a:srgbClr val="000000"/>
                  </a:solidFill>
                  <a:latin typeface="Maven Pro"/>
                </a:rPr>
                <a:t>bản</a:t>
              </a:r>
              <a:r>
                <a:rPr lang="en-US" sz="2342">
                  <a:solidFill>
                    <a:srgbClr val="000000"/>
                  </a:solidFill>
                  <a:latin typeface="Maven Pro"/>
                </a:rPr>
                <a:t> </a:t>
              </a:r>
              <a:r>
                <a:rPr lang="en-US" sz="2342" err="1">
                  <a:solidFill>
                    <a:srgbClr val="000000"/>
                  </a:solidFill>
                  <a:latin typeface="Maven Pro"/>
                </a:rPr>
                <a:t>như</a:t>
              </a:r>
              <a:r>
                <a:rPr lang="en-US" sz="2342">
                  <a:solidFill>
                    <a:srgbClr val="000000"/>
                  </a:solidFill>
                  <a:latin typeface="Maven Pro"/>
                </a:rPr>
                <a:t>: </a:t>
              </a:r>
              <a:r>
                <a:rPr lang="en-US" sz="2342" err="1">
                  <a:solidFill>
                    <a:srgbClr val="000000"/>
                  </a:solidFill>
                  <a:latin typeface="Maven Pro"/>
                </a:rPr>
                <a:t>thanh</a:t>
              </a:r>
              <a:r>
                <a:rPr lang="en-US" sz="2342">
                  <a:solidFill>
                    <a:srgbClr val="000000"/>
                  </a:solidFill>
                  <a:latin typeface="Maven Pro"/>
                </a:rPr>
                <a:t> </a:t>
              </a:r>
              <a:r>
                <a:rPr lang="en-US" sz="2342" err="1">
                  <a:solidFill>
                    <a:srgbClr val="000000"/>
                  </a:solidFill>
                  <a:latin typeface="Maven Pro"/>
                </a:rPr>
                <a:t>trạng</a:t>
              </a:r>
              <a:r>
                <a:rPr lang="en-US" sz="2342">
                  <a:solidFill>
                    <a:srgbClr val="000000"/>
                  </a:solidFill>
                  <a:latin typeface="Maven Pro"/>
                </a:rPr>
                <a:t> </a:t>
              </a:r>
              <a:r>
                <a:rPr lang="en-US" sz="2342" err="1">
                  <a:solidFill>
                    <a:srgbClr val="000000"/>
                  </a:solidFill>
                  <a:latin typeface="Maven Pro"/>
                </a:rPr>
                <a:t>thái</a:t>
              </a:r>
              <a:r>
                <a:rPr lang="en-US" sz="2342">
                  <a:solidFill>
                    <a:srgbClr val="000000"/>
                  </a:solidFill>
                  <a:latin typeface="Maven Pro"/>
                </a:rPr>
                <a:t> </a:t>
              </a:r>
              <a:r>
                <a:rPr lang="en-US" sz="2342" err="1">
                  <a:solidFill>
                    <a:srgbClr val="000000"/>
                  </a:solidFill>
                  <a:latin typeface="Maven Pro"/>
                </a:rPr>
                <a:t>hiển</a:t>
              </a:r>
              <a:r>
                <a:rPr lang="en-US" sz="2342">
                  <a:solidFill>
                    <a:srgbClr val="000000"/>
                  </a:solidFill>
                  <a:latin typeface="Maven Pro"/>
                </a:rPr>
                <a:t> </a:t>
              </a:r>
              <a:r>
                <a:rPr lang="en-US" sz="2342" err="1">
                  <a:solidFill>
                    <a:srgbClr val="000000"/>
                  </a:solidFill>
                  <a:latin typeface="Maven Pro"/>
                </a:rPr>
                <a:t>thị</a:t>
              </a:r>
              <a:r>
                <a:rPr lang="en-US" sz="2342">
                  <a:solidFill>
                    <a:srgbClr val="000000"/>
                  </a:solidFill>
                  <a:latin typeface="Maven Pro"/>
                </a:rPr>
                <a:t>, </a:t>
              </a:r>
              <a:r>
                <a:rPr lang="en-US" sz="2342" err="1">
                  <a:solidFill>
                    <a:srgbClr val="000000"/>
                  </a:solidFill>
                  <a:latin typeface="Maven Pro"/>
                </a:rPr>
                <a:t>thanh</a:t>
              </a:r>
              <a:r>
                <a:rPr lang="en-US" sz="2342">
                  <a:solidFill>
                    <a:srgbClr val="000000"/>
                  </a:solidFill>
                  <a:latin typeface="Maven Pro"/>
                </a:rPr>
                <a:t> </a:t>
              </a:r>
              <a:r>
                <a:rPr lang="en-US" sz="2342" err="1">
                  <a:solidFill>
                    <a:srgbClr val="000000"/>
                  </a:solidFill>
                  <a:latin typeface="Maven Pro"/>
                </a:rPr>
                <a:t>công</a:t>
              </a:r>
              <a:r>
                <a:rPr lang="en-US" sz="2342">
                  <a:solidFill>
                    <a:srgbClr val="000000"/>
                  </a:solidFill>
                  <a:latin typeface="Maven Pro"/>
                </a:rPr>
                <a:t> </a:t>
              </a:r>
              <a:r>
                <a:rPr lang="en-US" sz="2342" err="1">
                  <a:solidFill>
                    <a:srgbClr val="000000"/>
                  </a:solidFill>
                  <a:latin typeface="Maven Pro"/>
                </a:rPr>
                <a:t>cụ</a:t>
              </a:r>
              <a:r>
                <a:rPr lang="en-US" sz="2342">
                  <a:solidFill>
                    <a:srgbClr val="000000"/>
                  </a:solidFill>
                  <a:latin typeface="Maven Pro"/>
                </a:rPr>
                <a:t>. </a:t>
              </a:r>
              <a:r>
                <a:rPr lang="en-US" sz="2342" err="1">
                  <a:solidFill>
                    <a:srgbClr val="000000"/>
                  </a:solidFill>
                  <a:latin typeface="Maven Pro"/>
                </a:rPr>
                <a:t>Tối</a:t>
              </a:r>
              <a:r>
                <a:rPr lang="en-US" sz="2342">
                  <a:solidFill>
                    <a:srgbClr val="000000"/>
                  </a:solidFill>
                  <a:latin typeface="Maven Pro"/>
                </a:rPr>
                <a:t> </a:t>
              </a:r>
              <a:r>
                <a:rPr lang="en-US" sz="2342" err="1">
                  <a:solidFill>
                    <a:srgbClr val="000000"/>
                  </a:solidFill>
                  <a:latin typeface="Maven Pro"/>
                </a:rPr>
                <a:t>ưu</a:t>
              </a:r>
              <a:r>
                <a:rPr lang="en-US" sz="2342">
                  <a:solidFill>
                    <a:srgbClr val="000000"/>
                  </a:solidFill>
                  <a:latin typeface="Maven Pro"/>
                </a:rPr>
                <a:t> </a:t>
              </a:r>
              <a:r>
                <a:rPr lang="en-US" sz="2342" err="1">
                  <a:solidFill>
                    <a:srgbClr val="000000"/>
                  </a:solidFill>
                  <a:latin typeface="Maven Pro"/>
                </a:rPr>
                <a:t>hoá</a:t>
              </a:r>
              <a:r>
                <a:rPr lang="en-US" sz="2342">
                  <a:solidFill>
                    <a:srgbClr val="000000"/>
                  </a:solidFill>
                  <a:latin typeface="Maven Pro"/>
                </a:rPr>
                <a:t> </a:t>
              </a:r>
              <a:r>
                <a:rPr lang="en-US" sz="2342" err="1">
                  <a:solidFill>
                    <a:srgbClr val="000000"/>
                  </a:solidFill>
                  <a:latin typeface="Maven Pro"/>
                </a:rPr>
                <a:t>giao</a:t>
              </a:r>
              <a:r>
                <a:rPr lang="en-US" sz="2342">
                  <a:solidFill>
                    <a:srgbClr val="000000"/>
                  </a:solidFill>
                  <a:latin typeface="Maven Pro"/>
                </a:rPr>
                <a:t> </a:t>
              </a:r>
              <a:r>
                <a:rPr lang="en-US" sz="2342" err="1">
                  <a:solidFill>
                    <a:srgbClr val="000000"/>
                  </a:solidFill>
                  <a:latin typeface="Maven Pro"/>
                </a:rPr>
                <a:t>diện</a:t>
              </a:r>
              <a:r>
                <a:rPr lang="en-US" sz="2342">
                  <a:solidFill>
                    <a:srgbClr val="000000"/>
                  </a:solidFill>
                  <a:latin typeface="Maven Pro"/>
                </a:rPr>
                <a:t> </a:t>
              </a:r>
              <a:r>
                <a:rPr lang="en-US" sz="2342" err="1">
                  <a:solidFill>
                    <a:srgbClr val="000000"/>
                  </a:solidFill>
                  <a:latin typeface="Maven Pro"/>
                </a:rPr>
                <a:t>sao</a:t>
              </a:r>
              <a:r>
                <a:rPr lang="en-US" sz="2342">
                  <a:solidFill>
                    <a:srgbClr val="000000"/>
                  </a:solidFill>
                  <a:latin typeface="Maven Pro"/>
                </a:rPr>
                <a:t> </a:t>
              </a:r>
              <a:r>
                <a:rPr lang="en-US" sz="2342" err="1">
                  <a:solidFill>
                    <a:srgbClr val="000000"/>
                  </a:solidFill>
                  <a:latin typeface="Maven Pro"/>
                </a:rPr>
                <a:t>cho</a:t>
              </a:r>
              <a:r>
                <a:rPr lang="en-US" sz="2342">
                  <a:solidFill>
                    <a:srgbClr val="000000"/>
                  </a:solidFill>
                  <a:latin typeface="Maven Pro"/>
                </a:rPr>
                <a:t> </a:t>
              </a:r>
              <a:r>
                <a:rPr lang="en-US" sz="2342" err="1">
                  <a:solidFill>
                    <a:srgbClr val="000000"/>
                  </a:solidFill>
                  <a:latin typeface="Maven Pro"/>
                </a:rPr>
                <a:t>dễ</a:t>
              </a:r>
              <a:r>
                <a:rPr lang="en-US" sz="2342">
                  <a:solidFill>
                    <a:srgbClr val="000000"/>
                  </a:solidFill>
                  <a:latin typeface="Maven Pro"/>
                </a:rPr>
                <a:t> </a:t>
              </a:r>
              <a:r>
                <a:rPr lang="en-US" sz="2342" err="1">
                  <a:solidFill>
                    <a:srgbClr val="000000"/>
                  </a:solidFill>
                  <a:latin typeface="Maven Pro"/>
                </a:rPr>
                <a:t>sử</a:t>
              </a:r>
              <a:r>
                <a:rPr lang="en-US" sz="2342">
                  <a:solidFill>
                    <a:srgbClr val="000000"/>
                  </a:solidFill>
                  <a:latin typeface="Maven Pro"/>
                </a:rPr>
                <a:t> </a:t>
              </a:r>
              <a:r>
                <a:rPr lang="en-US" sz="2342" err="1">
                  <a:solidFill>
                    <a:srgbClr val="000000"/>
                  </a:solidFill>
                  <a:latin typeface="Maven Pro"/>
                </a:rPr>
                <a:t>dụng</a:t>
              </a:r>
              <a:r>
                <a:rPr lang="en-US" sz="2342">
                  <a:solidFill>
                    <a:srgbClr val="000000"/>
                  </a:solidFill>
                  <a:latin typeface="Maven Pro"/>
                </a:rPr>
                <a:t> </a:t>
              </a:r>
              <a:r>
                <a:rPr lang="en-US" sz="2342" err="1">
                  <a:solidFill>
                    <a:srgbClr val="000000"/>
                  </a:solidFill>
                  <a:latin typeface="Maven Pro"/>
                </a:rPr>
                <a:t>nhất</a:t>
              </a:r>
              <a:r>
                <a:rPr lang="en-US" sz="2342">
                  <a:solidFill>
                    <a:srgbClr val="000000"/>
                  </a:solidFill>
                  <a:latin typeface="Maven Pro"/>
                </a:rPr>
                <a:t> </a:t>
              </a:r>
              <a:r>
                <a:rPr lang="en-US" sz="2342" err="1">
                  <a:solidFill>
                    <a:srgbClr val="000000"/>
                  </a:solidFill>
                  <a:latin typeface="Maven Pro"/>
                </a:rPr>
                <a:t>có</a:t>
              </a:r>
              <a:r>
                <a:rPr lang="en-US" sz="2342">
                  <a:solidFill>
                    <a:srgbClr val="000000"/>
                  </a:solidFill>
                  <a:latin typeface="Maven Pro"/>
                </a:rPr>
                <a:t> </a:t>
              </a:r>
              <a:r>
                <a:rPr lang="en-US" sz="2342" err="1">
                  <a:solidFill>
                    <a:srgbClr val="000000"/>
                  </a:solidFill>
                  <a:latin typeface="Maven Pro"/>
                </a:rPr>
                <a:t>thể</a:t>
              </a:r>
              <a:r>
                <a:rPr lang="en-US" sz="2342">
                  <a:solidFill>
                    <a:srgbClr val="000000"/>
                  </a:solidFill>
                  <a:latin typeface="Maven Pro"/>
                </a:rPr>
                <a:t>.</a:t>
              </a:r>
              <a:endParaRPr lang="en-US" sz="2342">
                <a:solidFill>
                  <a:srgbClr val="000000"/>
                </a:solidFill>
                <a:latin typeface="Maven Pro"/>
                <a:hlinkClick r:id="rId3" tooltip="https://docs.google.com/spreadsheets/d/1DUF2isFWsqVSYhbaACYtbgcLi_YjDqpE3GLQIVgkKQg/edit#gid=69851113"/>
              </a:endParaRPr>
            </a:p>
          </p:txBody>
        </p:sp>
        <p:sp>
          <p:nvSpPr>
            <p:cNvPr id="9" name="TextBox 9"/>
            <p:cNvSpPr txBox="1"/>
            <p:nvPr/>
          </p:nvSpPr>
          <p:spPr>
            <a:xfrm>
              <a:off x="0" y="3817768"/>
              <a:ext cx="13263967" cy="673562"/>
            </a:xfrm>
            <a:prstGeom prst="rect">
              <a:avLst/>
            </a:prstGeom>
          </p:spPr>
          <p:txBody>
            <a:bodyPr lIns="0" tIns="0" rIns="0" bIns="0" rtlCol="0" anchor="t">
              <a:spAutoFit/>
            </a:bodyPr>
            <a:lstStyle/>
            <a:p>
              <a:pPr marL="0" lvl="0" indent="0">
                <a:lnSpc>
                  <a:spcPts val="4391"/>
                </a:lnSpc>
                <a:spcBef>
                  <a:spcPct val="0"/>
                </a:spcBef>
              </a:pPr>
              <a:r>
                <a:rPr lang="en-US" sz="2927" spc="-58">
                  <a:solidFill>
                    <a:srgbClr val="000000"/>
                  </a:solidFill>
                  <a:latin typeface="Maven Pro Bold"/>
                </a:rPr>
                <a:t>Lập trình xử lý nhập liệu</a:t>
              </a:r>
            </a:p>
          </p:txBody>
        </p:sp>
        <p:sp>
          <p:nvSpPr>
            <p:cNvPr id="10" name="TextBox 10"/>
            <p:cNvSpPr txBox="1"/>
            <p:nvPr/>
          </p:nvSpPr>
          <p:spPr>
            <a:xfrm>
              <a:off x="0" y="4717229"/>
              <a:ext cx="13263967" cy="1751499"/>
            </a:xfrm>
            <a:prstGeom prst="rect">
              <a:avLst/>
            </a:prstGeom>
          </p:spPr>
          <p:txBody>
            <a:bodyPr lIns="0" tIns="0" rIns="0" bIns="0" rtlCol="0" anchor="t">
              <a:spAutoFit/>
            </a:bodyPr>
            <a:lstStyle/>
            <a:p>
              <a:pPr marL="0" lvl="0" indent="0">
                <a:lnSpc>
                  <a:spcPts val="3513"/>
                </a:lnSpc>
                <a:spcBef>
                  <a:spcPct val="0"/>
                </a:spcBef>
              </a:pPr>
              <a:r>
                <a:rPr lang="en-US" sz="2342" err="1">
                  <a:solidFill>
                    <a:srgbClr val="000000"/>
                  </a:solidFill>
                  <a:latin typeface="Maven Pro"/>
                </a:rPr>
                <a:t>Đây</a:t>
              </a:r>
              <a:r>
                <a:rPr lang="en-US" sz="2342">
                  <a:solidFill>
                    <a:srgbClr val="000000"/>
                  </a:solidFill>
                  <a:latin typeface="Maven Pro"/>
                </a:rPr>
                <a:t> </a:t>
              </a:r>
              <a:r>
                <a:rPr lang="en-US" sz="2342" err="1">
                  <a:solidFill>
                    <a:srgbClr val="000000"/>
                  </a:solidFill>
                  <a:latin typeface="Maven Pro"/>
                </a:rPr>
                <a:t>sẽ</a:t>
              </a:r>
              <a:r>
                <a:rPr lang="en-US" sz="2342">
                  <a:solidFill>
                    <a:srgbClr val="000000"/>
                  </a:solidFill>
                  <a:latin typeface="Maven Pro"/>
                </a:rPr>
                <a:t> </a:t>
              </a:r>
              <a:r>
                <a:rPr lang="en-US" sz="2342" err="1">
                  <a:solidFill>
                    <a:srgbClr val="000000"/>
                  </a:solidFill>
                  <a:latin typeface="Maven Pro"/>
                </a:rPr>
                <a:t>là</a:t>
              </a:r>
              <a:r>
                <a:rPr lang="en-US" sz="2342">
                  <a:solidFill>
                    <a:srgbClr val="000000"/>
                  </a:solidFill>
                  <a:latin typeface="Maven Pro"/>
                </a:rPr>
                <a:t> </a:t>
              </a:r>
              <a:r>
                <a:rPr lang="en-US" sz="2342" err="1">
                  <a:solidFill>
                    <a:srgbClr val="000000"/>
                  </a:solidFill>
                  <a:latin typeface="Maven Pro"/>
                </a:rPr>
                <a:t>quá</a:t>
              </a:r>
              <a:r>
                <a:rPr lang="en-US" sz="2342">
                  <a:solidFill>
                    <a:srgbClr val="000000"/>
                  </a:solidFill>
                  <a:latin typeface="Maven Pro"/>
                </a:rPr>
                <a:t> </a:t>
              </a:r>
              <a:r>
                <a:rPr lang="en-US" sz="2342" err="1">
                  <a:solidFill>
                    <a:srgbClr val="000000"/>
                  </a:solidFill>
                  <a:latin typeface="Maven Pro"/>
                </a:rPr>
                <a:t>trình</a:t>
              </a:r>
              <a:r>
                <a:rPr lang="en-US" sz="2342">
                  <a:solidFill>
                    <a:srgbClr val="000000"/>
                  </a:solidFill>
                  <a:latin typeface="Maven Pro"/>
                </a:rPr>
                <a:t> </a:t>
              </a:r>
              <a:r>
                <a:rPr lang="en-US" sz="2342" err="1">
                  <a:solidFill>
                    <a:srgbClr val="000000"/>
                  </a:solidFill>
                  <a:latin typeface="Maven Pro"/>
                </a:rPr>
                <a:t>xử</a:t>
              </a:r>
              <a:r>
                <a:rPr lang="en-US" sz="2342">
                  <a:solidFill>
                    <a:srgbClr val="000000"/>
                  </a:solidFill>
                  <a:latin typeface="Maven Pro"/>
                </a:rPr>
                <a:t> </a:t>
              </a:r>
              <a:r>
                <a:rPr lang="en-US" sz="2342" err="1">
                  <a:solidFill>
                    <a:srgbClr val="000000"/>
                  </a:solidFill>
                  <a:latin typeface="Maven Pro"/>
                </a:rPr>
                <a:t>lý</a:t>
              </a:r>
              <a:r>
                <a:rPr lang="en-US" sz="2342">
                  <a:solidFill>
                    <a:srgbClr val="000000"/>
                  </a:solidFill>
                  <a:latin typeface="Maven Pro"/>
                </a:rPr>
                <a:t> </a:t>
              </a:r>
              <a:r>
                <a:rPr lang="en-US" sz="2342" err="1">
                  <a:solidFill>
                    <a:srgbClr val="000000"/>
                  </a:solidFill>
                  <a:latin typeface="Maven Pro"/>
                </a:rPr>
                <a:t>dữ</a:t>
              </a:r>
              <a:r>
                <a:rPr lang="en-US" sz="2342">
                  <a:solidFill>
                    <a:srgbClr val="000000"/>
                  </a:solidFill>
                  <a:latin typeface="Maven Pro"/>
                </a:rPr>
                <a:t> </a:t>
              </a:r>
              <a:r>
                <a:rPr lang="en-US" sz="2342" err="1">
                  <a:solidFill>
                    <a:srgbClr val="000000"/>
                  </a:solidFill>
                  <a:latin typeface="Maven Pro"/>
                </a:rPr>
                <a:t>liệu</a:t>
              </a:r>
              <a:r>
                <a:rPr lang="en-US" sz="2342">
                  <a:solidFill>
                    <a:srgbClr val="000000"/>
                  </a:solidFill>
                  <a:latin typeface="Maven Pro"/>
                </a:rPr>
                <a:t> </a:t>
              </a:r>
              <a:r>
                <a:rPr lang="en-US" sz="2342" err="1">
                  <a:solidFill>
                    <a:srgbClr val="000000"/>
                  </a:solidFill>
                  <a:latin typeface="Maven Pro"/>
                </a:rPr>
                <a:t>đầu</a:t>
              </a:r>
              <a:r>
                <a:rPr lang="en-US" sz="2342">
                  <a:solidFill>
                    <a:srgbClr val="000000"/>
                  </a:solidFill>
                  <a:latin typeface="Maven Pro"/>
                </a:rPr>
                <a:t> </a:t>
              </a:r>
              <a:r>
                <a:rPr lang="en-US" sz="2342" err="1">
                  <a:solidFill>
                    <a:srgbClr val="000000"/>
                  </a:solidFill>
                  <a:latin typeface="Maven Pro"/>
                </a:rPr>
                <a:t>vào</a:t>
              </a:r>
              <a:r>
                <a:rPr lang="en-US" sz="2342">
                  <a:solidFill>
                    <a:srgbClr val="000000"/>
                  </a:solidFill>
                  <a:latin typeface="Maven Pro"/>
                </a:rPr>
                <a:t> </a:t>
              </a:r>
              <a:r>
                <a:rPr lang="en-US" sz="2342" err="1">
                  <a:solidFill>
                    <a:srgbClr val="000000"/>
                  </a:solidFill>
                  <a:latin typeface="Maven Pro"/>
                </a:rPr>
                <a:t>gồm</a:t>
              </a:r>
              <a:r>
                <a:rPr lang="en-US" sz="2342">
                  <a:solidFill>
                    <a:srgbClr val="000000"/>
                  </a:solidFill>
                  <a:latin typeface="Maven Pro"/>
                </a:rPr>
                <a:t> </a:t>
              </a:r>
              <a:r>
                <a:rPr lang="en-US" sz="2342" err="1">
                  <a:solidFill>
                    <a:srgbClr val="000000"/>
                  </a:solidFill>
                  <a:latin typeface="Maven Pro"/>
                </a:rPr>
                <a:t>các</a:t>
              </a:r>
              <a:r>
                <a:rPr lang="en-US" sz="2342">
                  <a:solidFill>
                    <a:srgbClr val="000000"/>
                  </a:solidFill>
                  <a:latin typeface="Maven Pro"/>
                </a:rPr>
                <a:t> </a:t>
              </a:r>
              <a:r>
                <a:rPr lang="en-US" sz="2342" err="1">
                  <a:solidFill>
                    <a:srgbClr val="000000"/>
                  </a:solidFill>
                  <a:latin typeface="Maven Pro"/>
                </a:rPr>
                <a:t>chức</a:t>
              </a:r>
              <a:r>
                <a:rPr lang="en-US" sz="2342">
                  <a:solidFill>
                    <a:srgbClr val="000000"/>
                  </a:solidFill>
                  <a:latin typeface="Maven Pro"/>
                </a:rPr>
                <a:t> </a:t>
              </a:r>
              <a:r>
                <a:rPr lang="en-US" sz="2342" err="1">
                  <a:solidFill>
                    <a:srgbClr val="000000"/>
                  </a:solidFill>
                  <a:latin typeface="Maven Pro"/>
                </a:rPr>
                <a:t>năng</a:t>
              </a:r>
              <a:r>
                <a:rPr lang="en-US" sz="2342">
                  <a:solidFill>
                    <a:srgbClr val="000000"/>
                  </a:solidFill>
                  <a:latin typeface="Maven Pro"/>
                </a:rPr>
                <a:t> </a:t>
              </a:r>
              <a:r>
                <a:rPr lang="en-US" sz="2342" err="1">
                  <a:solidFill>
                    <a:srgbClr val="000000"/>
                  </a:solidFill>
                  <a:latin typeface="Maven Pro"/>
                </a:rPr>
                <a:t>như</a:t>
              </a:r>
              <a:r>
                <a:rPr lang="en-US" sz="2342">
                  <a:solidFill>
                    <a:srgbClr val="000000"/>
                  </a:solidFill>
                  <a:latin typeface="Maven Pro"/>
                </a:rPr>
                <a:t>: </a:t>
              </a:r>
              <a:r>
                <a:rPr lang="en-US" sz="2342" err="1">
                  <a:solidFill>
                    <a:srgbClr val="000000"/>
                  </a:solidFill>
                  <a:latin typeface="Maven Pro"/>
                </a:rPr>
                <a:t>nhận</a:t>
              </a:r>
              <a:r>
                <a:rPr lang="en-US" sz="2342">
                  <a:solidFill>
                    <a:srgbClr val="000000"/>
                  </a:solidFill>
                  <a:latin typeface="Maven Pro"/>
                </a:rPr>
                <a:t> </a:t>
              </a:r>
              <a:r>
                <a:rPr lang="en-US" sz="2342" err="1">
                  <a:solidFill>
                    <a:srgbClr val="000000"/>
                  </a:solidFill>
                  <a:latin typeface="Maven Pro"/>
                </a:rPr>
                <a:t>ký</a:t>
              </a:r>
              <a:r>
                <a:rPr lang="en-US" sz="2342">
                  <a:solidFill>
                    <a:srgbClr val="000000"/>
                  </a:solidFill>
                  <a:latin typeface="Maven Pro"/>
                </a:rPr>
                <a:t> </a:t>
              </a:r>
              <a:r>
                <a:rPr lang="en-US" sz="2342" err="1">
                  <a:solidFill>
                    <a:srgbClr val="000000"/>
                  </a:solidFill>
                  <a:latin typeface="Maven Pro"/>
                </a:rPr>
                <a:t>tự</a:t>
              </a:r>
              <a:r>
                <a:rPr lang="en-US" sz="2342">
                  <a:solidFill>
                    <a:srgbClr val="000000"/>
                  </a:solidFill>
                  <a:latin typeface="Maven Pro"/>
                </a:rPr>
                <a:t> </a:t>
              </a:r>
              <a:r>
                <a:rPr lang="en-US" sz="2342" err="1">
                  <a:solidFill>
                    <a:srgbClr val="000000"/>
                  </a:solidFill>
                  <a:latin typeface="Maven Pro"/>
                </a:rPr>
                <a:t>vừa</a:t>
              </a:r>
              <a:r>
                <a:rPr lang="en-US" sz="2342">
                  <a:solidFill>
                    <a:srgbClr val="000000"/>
                  </a:solidFill>
                  <a:latin typeface="Maven Pro"/>
                </a:rPr>
                <a:t> </a:t>
              </a:r>
              <a:r>
                <a:rPr lang="en-US" sz="2342" err="1">
                  <a:solidFill>
                    <a:srgbClr val="000000"/>
                  </a:solidFill>
                  <a:latin typeface="Maven Pro"/>
                </a:rPr>
                <a:t>được</a:t>
              </a:r>
              <a:r>
                <a:rPr lang="en-US" sz="2342">
                  <a:solidFill>
                    <a:srgbClr val="000000"/>
                  </a:solidFill>
                  <a:latin typeface="Maven Pro"/>
                </a:rPr>
                <a:t> </a:t>
              </a:r>
              <a:r>
                <a:rPr lang="en-US" sz="2342" err="1">
                  <a:solidFill>
                    <a:srgbClr val="000000"/>
                  </a:solidFill>
                  <a:latin typeface="Maven Pro"/>
                </a:rPr>
                <a:t>nhập</a:t>
              </a:r>
              <a:r>
                <a:rPr lang="en-US" sz="2342">
                  <a:solidFill>
                    <a:srgbClr val="000000"/>
                  </a:solidFill>
                  <a:latin typeface="Maven Pro"/>
                </a:rPr>
                <a:t>, </a:t>
              </a:r>
              <a:r>
                <a:rPr lang="en-US" sz="2342" err="1">
                  <a:solidFill>
                    <a:srgbClr val="000000"/>
                  </a:solidFill>
                  <a:latin typeface="Maven Pro"/>
                </a:rPr>
                <a:t>xử</a:t>
              </a:r>
              <a:r>
                <a:rPr lang="en-US" sz="2342">
                  <a:solidFill>
                    <a:srgbClr val="000000"/>
                  </a:solidFill>
                  <a:latin typeface="Maven Pro"/>
                </a:rPr>
                <a:t> </a:t>
              </a:r>
              <a:r>
                <a:rPr lang="en-US" sz="2342" err="1">
                  <a:solidFill>
                    <a:srgbClr val="000000"/>
                  </a:solidFill>
                  <a:latin typeface="Maven Pro"/>
                </a:rPr>
                <a:t>lý</a:t>
              </a:r>
              <a:r>
                <a:rPr lang="en-US" sz="2342">
                  <a:solidFill>
                    <a:srgbClr val="000000"/>
                  </a:solidFill>
                  <a:latin typeface="Maven Pro"/>
                </a:rPr>
                <a:t> </a:t>
              </a:r>
              <a:r>
                <a:rPr lang="en-US" sz="2342" err="1">
                  <a:solidFill>
                    <a:srgbClr val="000000"/>
                  </a:solidFill>
                  <a:latin typeface="Maven Pro"/>
                </a:rPr>
                <a:t>các</a:t>
              </a:r>
              <a:r>
                <a:rPr lang="en-US" sz="2342">
                  <a:solidFill>
                    <a:srgbClr val="000000"/>
                  </a:solidFill>
                  <a:latin typeface="Maven Pro"/>
                </a:rPr>
                <a:t> </a:t>
              </a:r>
              <a:r>
                <a:rPr lang="en-US" sz="2342" err="1">
                  <a:solidFill>
                    <a:srgbClr val="000000"/>
                  </a:solidFill>
                  <a:latin typeface="Maven Pro"/>
                </a:rPr>
                <a:t>dấu</a:t>
              </a:r>
              <a:r>
                <a:rPr lang="en-US" sz="2342">
                  <a:solidFill>
                    <a:srgbClr val="000000"/>
                  </a:solidFill>
                  <a:latin typeface="Maven Pro"/>
                </a:rPr>
                <a:t> </a:t>
              </a:r>
              <a:r>
                <a:rPr lang="en-US" sz="2342" err="1">
                  <a:solidFill>
                    <a:srgbClr val="000000"/>
                  </a:solidFill>
                  <a:latin typeface="Maven Pro"/>
                </a:rPr>
                <a:t>thanh</a:t>
              </a:r>
              <a:r>
                <a:rPr lang="en-US" sz="2342">
                  <a:solidFill>
                    <a:srgbClr val="000000"/>
                  </a:solidFill>
                  <a:latin typeface="Maven Pro"/>
                </a:rPr>
                <a:t>, </a:t>
              </a:r>
              <a:r>
                <a:rPr lang="en-US" sz="2342" err="1">
                  <a:solidFill>
                    <a:srgbClr val="000000"/>
                  </a:solidFill>
                  <a:latin typeface="Maven Pro"/>
                </a:rPr>
                <a:t>dấu</a:t>
              </a:r>
              <a:r>
                <a:rPr lang="en-US" sz="2342">
                  <a:solidFill>
                    <a:srgbClr val="000000"/>
                  </a:solidFill>
                  <a:latin typeface="Maven Pro"/>
                </a:rPr>
                <a:t> </a:t>
              </a:r>
              <a:r>
                <a:rPr lang="en-US" sz="2342" err="1">
                  <a:solidFill>
                    <a:srgbClr val="000000"/>
                  </a:solidFill>
                  <a:latin typeface="Maven Pro"/>
                </a:rPr>
                <a:t>phụ</a:t>
              </a:r>
              <a:r>
                <a:rPr lang="en-US" sz="2342">
                  <a:solidFill>
                    <a:srgbClr val="000000"/>
                  </a:solidFill>
                  <a:latin typeface="Maven Pro"/>
                </a:rPr>
                <a:t> </a:t>
              </a:r>
              <a:r>
                <a:rPr lang="en-US" sz="2342" err="1">
                  <a:solidFill>
                    <a:srgbClr val="000000"/>
                  </a:solidFill>
                  <a:latin typeface="Maven Pro"/>
                </a:rPr>
                <a:t>của</a:t>
              </a:r>
              <a:r>
                <a:rPr lang="en-US" sz="2342">
                  <a:solidFill>
                    <a:srgbClr val="000000"/>
                  </a:solidFill>
                  <a:latin typeface="Maven Pro"/>
                </a:rPr>
                <a:t> </a:t>
              </a:r>
              <a:r>
                <a:rPr lang="en-US" sz="2342" err="1">
                  <a:solidFill>
                    <a:srgbClr val="000000"/>
                  </a:solidFill>
                  <a:latin typeface="Maven Pro"/>
                </a:rPr>
                <a:t>các</a:t>
              </a:r>
              <a:r>
                <a:rPr lang="en-US" sz="2342">
                  <a:solidFill>
                    <a:srgbClr val="000000"/>
                  </a:solidFill>
                  <a:latin typeface="Maven Pro"/>
                </a:rPr>
                <a:t> </a:t>
              </a:r>
              <a:r>
                <a:rPr lang="en-US" sz="2342" err="1">
                  <a:solidFill>
                    <a:srgbClr val="000000"/>
                  </a:solidFill>
                  <a:latin typeface="Maven Pro"/>
                </a:rPr>
                <a:t>ký</a:t>
              </a:r>
              <a:r>
                <a:rPr lang="en-US" sz="2342">
                  <a:solidFill>
                    <a:srgbClr val="000000"/>
                  </a:solidFill>
                  <a:latin typeface="Maven Pro"/>
                </a:rPr>
                <a:t> </a:t>
              </a:r>
              <a:r>
                <a:rPr lang="en-US" sz="2342" err="1">
                  <a:solidFill>
                    <a:srgbClr val="000000"/>
                  </a:solidFill>
                  <a:latin typeface="Maven Pro"/>
                </a:rPr>
                <a:t>tự</a:t>
              </a:r>
              <a:r>
                <a:rPr lang="en-US" sz="2342">
                  <a:solidFill>
                    <a:srgbClr val="000000"/>
                  </a:solidFill>
                  <a:latin typeface="Maven Pro"/>
                </a:rPr>
                <a:t> </a:t>
              </a:r>
              <a:r>
                <a:rPr lang="en-US" sz="2342" err="1">
                  <a:solidFill>
                    <a:srgbClr val="000000"/>
                  </a:solidFill>
                  <a:latin typeface="Maven Pro"/>
                </a:rPr>
                <a:t>tiếng</a:t>
              </a:r>
              <a:r>
                <a:rPr lang="en-US" sz="2342">
                  <a:solidFill>
                    <a:srgbClr val="000000"/>
                  </a:solidFill>
                  <a:latin typeface="Maven Pro"/>
                </a:rPr>
                <a:t> </a:t>
              </a:r>
              <a:r>
                <a:rPr lang="en-US" sz="2342" err="1">
                  <a:solidFill>
                    <a:srgbClr val="000000"/>
                  </a:solidFill>
                  <a:latin typeface="Maven Pro"/>
                </a:rPr>
                <a:t>Việt</a:t>
              </a:r>
              <a:r>
                <a:rPr lang="en-US" sz="2342">
                  <a:solidFill>
                    <a:srgbClr val="000000"/>
                  </a:solidFill>
                  <a:latin typeface="Maven Pro"/>
                </a:rPr>
                <a:t>, </a:t>
              </a:r>
              <a:r>
                <a:rPr lang="en-US" sz="2342" err="1">
                  <a:solidFill>
                    <a:srgbClr val="000000"/>
                  </a:solidFill>
                  <a:latin typeface="Maven Pro"/>
                </a:rPr>
                <a:t>chuyển</a:t>
              </a:r>
              <a:r>
                <a:rPr lang="en-US" sz="2342">
                  <a:solidFill>
                    <a:srgbClr val="000000"/>
                  </a:solidFill>
                  <a:latin typeface="Maven Pro"/>
                </a:rPr>
                <a:t> </a:t>
              </a:r>
              <a:r>
                <a:rPr lang="en-US" sz="2342" err="1">
                  <a:solidFill>
                    <a:srgbClr val="000000"/>
                  </a:solidFill>
                  <a:latin typeface="Maven Pro"/>
                </a:rPr>
                <a:t>đổi</a:t>
              </a:r>
              <a:r>
                <a:rPr lang="en-US" sz="2342">
                  <a:solidFill>
                    <a:srgbClr val="000000"/>
                  </a:solidFill>
                  <a:latin typeface="Maven Pro"/>
                </a:rPr>
                <a:t> </a:t>
              </a:r>
              <a:r>
                <a:rPr lang="en-US" sz="2342" err="1">
                  <a:solidFill>
                    <a:srgbClr val="000000"/>
                  </a:solidFill>
                  <a:latin typeface="Maven Pro"/>
                </a:rPr>
                <a:t>các</a:t>
              </a:r>
              <a:r>
                <a:rPr lang="en-US" sz="2342">
                  <a:solidFill>
                    <a:srgbClr val="000000"/>
                  </a:solidFill>
                  <a:latin typeface="Maven Pro"/>
                </a:rPr>
                <a:t> </a:t>
              </a:r>
              <a:r>
                <a:rPr lang="en-US" sz="2342" err="1">
                  <a:solidFill>
                    <a:srgbClr val="000000"/>
                  </a:solidFill>
                  <a:latin typeface="Maven Pro"/>
                </a:rPr>
                <a:t>ký</a:t>
              </a:r>
              <a:r>
                <a:rPr lang="en-US" sz="2342">
                  <a:solidFill>
                    <a:srgbClr val="000000"/>
                  </a:solidFill>
                  <a:latin typeface="Maven Pro"/>
                </a:rPr>
                <a:t> </a:t>
              </a:r>
              <a:r>
                <a:rPr lang="en-US" sz="2342" err="1">
                  <a:solidFill>
                    <a:srgbClr val="000000"/>
                  </a:solidFill>
                  <a:latin typeface="Maven Pro"/>
                </a:rPr>
                <a:t>tự</a:t>
              </a:r>
              <a:r>
                <a:rPr lang="en-US" sz="2342">
                  <a:solidFill>
                    <a:srgbClr val="000000"/>
                  </a:solidFill>
                  <a:latin typeface="Maven Pro"/>
                </a:rPr>
                <a:t> </a:t>
              </a:r>
              <a:r>
                <a:rPr lang="en-US" sz="2342" err="1">
                  <a:solidFill>
                    <a:srgbClr val="000000"/>
                  </a:solidFill>
                  <a:latin typeface="Maven Pro"/>
                </a:rPr>
                <a:t>tiếng</a:t>
              </a:r>
              <a:r>
                <a:rPr lang="en-US" sz="2342">
                  <a:solidFill>
                    <a:srgbClr val="000000"/>
                  </a:solidFill>
                  <a:latin typeface="Maven Pro"/>
                </a:rPr>
                <a:t> </a:t>
              </a:r>
              <a:r>
                <a:rPr lang="en-US" sz="2342" err="1">
                  <a:solidFill>
                    <a:srgbClr val="000000"/>
                  </a:solidFill>
                  <a:latin typeface="Maven Pro"/>
                </a:rPr>
                <a:t>Việt</a:t>
              </a:r>
              <a:r>
                <a:rPr lang="en-US" sz="2342">
                  <a:solidFill>
                    <a:srgbClr val="000000"/>
                  </a:solidFill>
                  <a:latin typeface="Maven Pro"/>
                </a:rPr>
                <a:t> sang Unicode.</a:t>
              </a:r>
              <a:endParaRPr lang="en-US" sz="2342">
                <a:solidFill>
                  <a:srgbClr val="000000"/>
                </a:solidFill>
                <a:latin typeface="Maven Pro"/>
                <a:hlinkClick r:id="rId3" tooltip="https://docs.google.com/spreadsheets/d/1DUF2isFWsqVSYhbaACYtbgcLi_YjDqpE3GLQIVgkKQg/edit#gid=69851113"/>
              </a:endParaRPr>
            </a:p>
          </p:txBody>
        </p:sp>
        <p:sp>
          <p:nvSpPr>
            <p:cNvPr id="11" name="TextBox 11"/>
            <p:cNvSpPr txBox="1"/>
            <p:nvPr/>
          </p:nvSpPr>
          <p:spPr>
            <a:xfrm>
              <a:off x="0" y="7721602"/>
              <a:ext cx="13263967" cy="673562"/>
            </a:xfrm>
            <a:prstGeom prst="rect">
              <a:avLst/>
            </a:prstGeom>
          </p:spPr>
          <p:txBody>
            <a:bodyPr lIns="0" tIns="0" rIns="0" bIns="0" rtlCol="0" anchor="t">
              <a:spAutoFit/>
            </a:bodyPr>
            <a:lstStyle/>
            <a:p>
              <a:pPr marL="0" lvl="0" indent="0">
                <a:lnSpc>
                  <a:spcPts val="4391"/>
                </a:lnSpc>
                <a:spcBef>
                  <a:spcPct val="0"/>
                </a:spcBef>
              </a:pPr>
              <a:r>
                <a:rPr lang="en-US" sz="2927" spc="-58">
                  <a:solidFill>
                    <a:srgbClr val="000000"/>
                  </a:solidFill>
                  <a:latin typeface="Maven Pro Bold"/>
                </a:rPr>
                <a:t>Lập trình xử lý xuất liệu</a:t>
              </a:r>
            </a:p>
          </p:txBody>
        </p:sp>
        <p:sp>
          <p:nvSpPr>
            <p:cNvPr id="12" name="TextBox 12"/>
            <p:cNvSpPr txBox="1"/>
            <p:nvPr/>
          </p:nvSpPr>
          <p:spPr>
            <a:xfrm>
              <a:off x="0" y="8640114"/>
              <a:ext cx="13263967" cy="1612403"/>
            </a:xfrm>
            <a:prstGeom prst="rect">
              <a:avLst/>
            </a:prstGeom>
          </p:spPr>
          <p:txBody>
            <a:bodyPr lIns="0" tIns="0" rIns="0" bIns="0" rtlCol="0" anchor="t">
              <a:spAutoFit/>
            </a:bodyPr>
            <a:lstStyle/>
            <a:p>
              <a:pPr marL="0" lvl="0" indent="0">
                <a:lnSpc>
                  <a:spcPts val="3293"/>
                </a:lnSpc>
                <a:spcBef>
                  <a:spcPct val="0"/>
                </a:spcBef>
              </a:pPr>
              <a:r>
                <a:rPr lang="en-US" sz="2195" err="1">
                  <a:solidFill>
                    <a:srgbClr val="000000"/>
                  </a:solidFill>
                  <a:latin typeface="Maven Pro"/>
                </a:rPr>
                <a:t>Xuất</a:t>
              </a:r>
              <a:r>
                <a:rPr lang="en-US" sz="2195">
                  <a:solidFill>
                    <a:srgbClr val="000000"/>
                  </a:solidFill>
                  <a:latin typeface="Maven Pro"/>
                </a:rPr>
                <a:t> các </a:t>
              </a:r>
              <a:r>
                <a:rPr lang="en-US" sz="2195" err="1">
                  <a:solidFill>
                    <a:srgbClr val="000000"/>
                  </a:solidFill>
                  <a:latin typeface="Maven Pro"/>
                </a:rPr>
                <a:t>ký</a:t>
              </a:r>
              <a:r>
                <a:rPr lang="en-US" sz="2195">
                  <a:solidFill>
                    <a:srgbClr val="000000"/>
                  </a:solidFill>
                  <a:latin typeface="Maven Pro"/>
                </a:rPr>
                <a:t> </a:t>
              </a:r>
              <a:r>
                <a:rPr lang="en-US" sz="2195" err="1">
                  <a:solidFill>
                    <a:srgbClr val="000000"/>
                  </a:solidFill>
                  <a:latin typeface="Maven Pro"/>
                </a:rPr>
                <a:t>tự</a:t>
              </a:r>
              <a:r>
                <a:rPr lang="en-US" sz="2195">
                  <a:solidFill>
                    <a:srgbClr val="000000"/>
                  </a:solidFill>
                  <a:latin typeface="Maven Pro"/>
                </a:rPr>
                <a:t> </a:t>
              </a:r>
              <a:r>
                <a:rPr lang="en-US" sz="2195" err="1">
                  <a:solidFill>
                    <a:srgbClr val="000000"/>
                  </a:solidFill>
                  <a:latin typeface="Maven Pro"/>
                </a:rPr>
                <a:t>tiếng</a:t>
              </a:r>
              <a:r>
                <a:rPr lang="en-US" sz="2195">
                  <a:solidFill>
                    <a:srgbClr val="000000"/>
                  </a:solidFill>
                  <a:latin typeface="Maven Pro"/>
                </a:rPr>
                <a:t> </a:t>
              </a:r>
              <a:r>
                <a:rPr lang="en-US" sz="2195" err="1">
                  <a:solidFill>
                    <a:srgbClr val="000000"/>
                  </a:solidFill>
                  <a:latin typeface="Maven Pro"/>
                </a:rPr>
                <a:t>Việt</a:t>
              </a:r>
              <a:r>
                <a:rPr lang="en-US" sz="2195">
                  <a:solidFill>
                    <a:srgbClr val="000000"/>
                  </a:solidFill>
                  <a:latin typeface="Maven Pro"/>
                </a:rPr>
                <a:t> </a:t>
              </a:r>
              <a:r>
                <a:rPr lang="en-US" sz="2195" err="1">
                  <a:solidFill>
                    <a:srgbClr val="000000"/>
                  </a:solidFill>
                  <a:latin typeface="Maven Pro"/>
                </a:rPr>
                <a:t>đã</a:t>
              </a:r>
              <a:r>
                <a:rPr lang="en-US" sz="2195">
                  <a:solidFill>
                    <a:srgbClr val="000000"/>
                  </a:solidFill>
                  <a:latin typeface="Maven Pro"/>
                </a:rPr>
                <a:t> </a:t>
              </a:r>
              <a:r>
                <a:rPr lang="en-US" sz="2195" err="1">
                  <a:solidFill>
                    <a:srgbClr val="000000"/>
                  </a:solidFill>
                  <a:latin typeface="Maven Pro"/>
                </a:rPr>
                <a:t>được</a:t>
              </a:r>
              <a:r>
                <a:rPr lang="en-US" sz="2195">
                  <a:solidFill>
                    <a:srgbClr val="000000"/>
                  </a:solidFill>
                  <a:latin typeface="Maven Pro"/>
                </a:rPr>
                <a:t> </a:t>
              </a:r>
              <a:r>
                <a:rPr lang="en-US" sz="2195" err="1">
                  <a:solidFill>
                    <a:srgbClr val="000000"/>
                  </a:solidFill>
                  <a:latin typeface="Maven Pro"/>
                </a:rPr>
                <a:t>xử</a:t>
              </a:r>
              <a:r>
                <a:rPr lang="en-US" sz="2195">
                  <a:solidFill>
                    <a:srgbClr val="000000"/>
                  </a:solidFill>
                  <a:latin typeface="Maven Pro"/>
                </a:rPr>
                <a:t> </a:t>
              </a:r>
              <a:r>
                <a:rPr lang="en-US" sz="2195" err="1">
                  <a:solidFill>
                    <a:srgbClr val="000000"/>
                  </a:solidFill>
                  <a:latin typeface="Maven Pro"/>
                </a:rPr>
                <a:t>lý</a:t>
              </a:r>
              <a:r>
                <a:rPr lang="en-US" sz="2195">
                  <a:solidFill>
                    <a:srgbClr val="000000"/>
                  </a:solidFill>
                  <a:latin typeface="Maven Pro"/>
                </a:rPr>
                <a:t> </a:t>
              </a:r>
              <a:r>
                <a:rPr lang="en-US" sz="2195" err="1">
                  <a:solidFill>
                    <a:srgbClr val="000000"/>
                  </a:solidFill>
                  <a:latin typeface="Maven Pro"/>
                </a:rPr>
                <a:t>ra</a:t>
              </a:r>
              <a:r>
                <a:rPr lang="en-US" sz="2195">
                  <a:solidFill>
                    <a:srgbClr val="000000"/>
                  </a:solidFill>
                  <a:latin typeface="Maven Pro"/>
                </a:rPr>
                <a:t> </a:t>
              </a:r>
              <a:r>
                <a:rPr lang="en-US" sz="2195" err="1">
                  <a:solidFill>
                    <a:srgbClr val="000000"/>
                  </a:solidFill>
                  <a:latin typeface="Maven Pro"/>
                </a:rPr>
                <a:t>màn</a:t>
              </a:r>
              <a:r>
                <a:rPr lang="en-US" sz="2195">
                  <a:solidFill>
                    <a:srgbClr val="000000"/>
                  </a:solidFill>
                  <a:latin typeface="Maven Pro"/>
                </a:rPr>
                <a:t> </a:t>
              </a:r>
              <a:r>
                <a:rPr lang="en-US" sz="2195" err="1">
                  <a:solidFill>
                    <a:srgbClr val="000000"/>
                  </a:solidFill>
                  <a:latin typeface="Maven Pro"/>
                </a:rPr>
                <a:t>hình</a:t>
              </a:r>
              <a:r>
                <a:rPr lang="en-US" sz="2195">
                  <a:solidFill>
                    <a:srgbClr val="000000"/>
                  </a:solidFill>
                  <a:latin typeface="Maven Pro"/>
                </a:rPr>
                <a:t>. </a:t>
              </a:r>
              <a:r>
                <a:rPr lang="en-US" sz="2195" err="1">
                  <a:solidFill>
                    <a:srgbClr val="000000"/>
                  </a:solidFill>
                  <a:latin typeface="Maven Pro"/>
                </a:rPr>
                <a:t>Quá</a:t>
              </a:r>
              <a:r>
                <a:rPr lang="en-US" sz="2195">
                  <a:solidFill>
                    <a:srgbClr val="000000"/>
                  </a:solidFill>
                  <a:latin typeface="Maven Pro"/>
                </a:rPr>
                <a:t> </a:t>
              </a:r>
              <a:r>
                <a:rPr lang="en-US" sz="2195" err="1">
                  <a:solidFill>
                    <a:srgbClr val="000000"/>
                  </a:solidFill>
                  <a:latin typeface="Maven Pro"/>
                </a:rPr>
                <a:t>trình</a:t>
              </a:r>
              <a:r>
                <a:rPr lang="en-US" sz="2195">
                  <a:solidFill>
                    <a:srgbClr val="000000"/>
                  </a:solidFill>
                  <a:latin typeface="Maven Pro"/>
                </a:rPr>
                <a:t> </a:t>
              </a:r>
              <a:r>
                <a:rPr lang="en-US" sz="2195" err="1">
                  <a:solidFill>
                    <a:srgbClr val="000000"/>
                  </a:solidFill>
                  <a:latin typeface="Maven Pro"/>
                </a:rPr>
                <a:t>xuất</a:t>
              </a:r>
              <a:r>
                <a:rPr lang="en-US" sz="2195">
                  <a:solidFill>
                    <a:srgbClr val="000000"/>
                  </a:solidFill>
                  <a:latin typeface="Maven Pro"/>
                </a:rPr>
                <a:t> </a:t>
              </a:r>
              <a:r>
                <a:rPr lang="en-US" sz="2195" err="1">
                  <a:solidFill>
                    <a:srgbClr val="000000"/>
                  </a:solidFill>
                  <a:latin typeface="Maven Pro"/>
                </a:rPr>
                <a:t>liệu</a:t>
              </a:r>
              <a:r>
                <a:rPr lang="en-US" sz="2195">
                  <a:solidFill>
                    <a:srgbClr val="000000"/>
                  </a:solidFill>
                  <a:latin typeface="Maven Pro"/>
                </a:rPr>
                <a:t> bao </a:t>
              </a:r>
              <a:r>
                <a:rPr lang="en-US" sz="2195" err="1">
                  <a:solidFill>
                    <a:srgbClr val="000000"/>
                  </a:solidFill>
                  <a:latin typeface="Maven Pro"/>
                </a:rPr>
                <a:t>gồm</a:t>
              </a:r>
              <a:r>
                <a:rPr lang="en-US" sz="2195">
                  <a:solidFill>
                    <a:srgbClr val="000000"/>
                  </a:solidFill>
                  <a:latin typeface="Maven Pro"/>
                </a:rPr>
                <a:t> </a:t>
              </a:r>
              <a:r>
                <a:rPr lang="en-US" sz="2195" err="1">
                  <a:solidFill>
                    <a:srgbClr val="000000"/>
                  </a:solidFill>
                  <a:latin typeface="Maven Pro"/>
                </a:rPr>
                <a:t>các</a:t>
              </a:r>
              <a:r>
                <a:rPr lang="en-US" sz="2195">
                  <a:solidFill>
                    <a:srgbClr val="000000"/>
                  </a:solidFill>
                  <a:latin typeface="Maven Pro"/>
                </a:rPr>
                <a:t> </a:t>
              </a:r>
              <a:r>
                <a:rPr lang="en-US" sz="2195" err="1">
                  <a:solidFill>
                    <a:srgbClr val="000000"/>
                  </a:solidFill>
                  <a:latin typeface="Maven Pro"/>
                </a:rPr>
                <a:t>bước</a:t>
              </a:r>
              <a:r>
                <a:rPr lang="en-US" sz="2195">
                  <a:solidFill>
                    <a:srgbClr val="000000"/>
                  </a:solidFill>
                  <a:latin typeface="Maven Pro"/>
                </a:rPr>
                <a:t> </a:t>
              </a:r>
              <a:r>
                <a:rPr lang="en-US" sz="2195" err="1">
                  <a:solidFill>
                    <a:srgbClr val="000000"/>
                  </a:solidFill>
                  <a:latin typeface="Maven Pro"/>
                </a:rPr>
                <a:t>sau</a:t>
              </a:r>
              <a:r>
                <a:rPr lang="en-US" sz="2195">
                  <a:solidFill>
                    <a:srgbClr val="000000"/>
                  </a:solidFill>
                  <a:latin typeface="Maven Pro"/>
                </a:rPr>
                <a:t>: </a:t>
              </a:r>
              <a:r>
                <a:rPr lang="en-US" sz="2195" err="1">
                  <a:solidFill>
                    <a:srgbClr val="000000"/>
                  </a:solidFill>
                  <a:latin typeface="Maven Pro"/>
                </a:rPr>
                <a:t>Chuyển</a:t>
              </a:r>
              <a:r>
                <a:rPr lang="en-US" sz="2195">
                  <a:solidFill>
                    <a:srgbClr val="000000"/>
                  </a:solidFill>
                  <a:latin typeface="Maven Pro"/>
                </a:rPr>
                <a:t> </a:t>
              </a:r>
              <a:r>
                <a:rPr lang="en-US" sz="2195" err="1">
                  <a:solidFill>
                    <a:srgbClr val="000000"/>
                  </a:solidFill>
                  <a:latin typeface="Maven Pro"/>
                </a:rPr>
                <a:t>đổi</a:t>
              </a:r>
              <a:r>
                <a:rPr lang="en-US" sz="2195">
                  <a:solidFill>
                    <a:srgbClr val="000000"/>
                  </a:solidFill>
                  <a:latin typeface="Maven Pro"/>
                </a:rPr>
                <a:t> </a:t>
              </a:r>
              <a:r>
                <a:rPr lang="en-US" sz="2195" err="1">
                  <a:solidFill>
                    <a:srgbClr val="000000"/>
                  </a:solidFill>
                  <a:latin typeface="Maven Pro"/>
                </a:rPr>
                <a:t>các</a:t>
              </a:r>
              <a:r>
                <a:rPr lang="en-US" sz="2195">
                  <a:solidFill>
                    <a:srgbClr val="000000"/>
                  </a:solidFill>
                  <a:latin typeface="Maven Pro"/>
                </a:rPr>
                <a:t> </a:t>
              </a:r>
              <a:r>
                <a:rPr lang="en-US" sz="2195" err="1">
                  <a:solidFill>
                    <a:srgbClr val="000000"/>
                  </a:solidFill>
                  <a:latin typeface="Maven Pro"/>
                </a:rPr>
                <a:t>ký</a:t>
              </a:r>
              <a:r>
                <a:rPr lang="en-US" sz="2195">
                  <a:solidFill>
                    <a:srgbClr val="000000"/>
                  </a:solidFill>
                  <a:latin typeface="Maven Pro"/>
                </a:rPr>
                <a:t> </a:t>
              </a:r>
              <a:r>
                <a:rPr lang="en-US" sz="2195" err="1">
                  <a:solidFill>
                    <a:srgbClr val="000000"/>
                  </a:solidFill>
                  <a:latin typeface="Maven Pro"/>
                </a:rPr>
                <a:t>tự</a:t>
              </a:r>
              <a:r>
                <a:rPr lang="en-US" sz="2195">
                  <a:solidFill>
                    <a:srgbClr val="000000"/>
                  </a:solidFill>
                  <a:latin typeface="Maven Pro"/>
                </a:rPr>
                <a:t> </a:t>
              </a:r>
              <a:r>
                <a:rPr lang="en-US" sz="2195" err="1">
                  <a:solidFill>
                    <a:srgbClr val="000000"/>
                  </a:solidFill>
                  <a:latin typeface="Maven Pro"/>
                </a:rPr>
                <a:t>tiếng</a:t>
              </a:r>
              <a:r>
                <a:rPr lang="en-US" sz="2195">
                  <a:solidFill>
                    <a:srgbClr val="000000"/>
                  </a:solidFill>
                  <a:latin typeface="Maven Pro"/>
                </a:rPr>
                <a:t> </a:t>
              </a:r>
              <a:r>
                <a:rPr lang="en-US" sz="2195" err="1">
                  <a:solidFill>
                    <a:srgbClr val="000000"/>
                  </a:solidFill>
                  <a:latin typeface="Maven Pro"/>
                </a:rPr>
                <a:t>Việt</a:t>
              </a:r>
              <a:r>
                <a:rPr lang="en-US" sz="2195">
                  <a:solidFill>
                    <a:srgbClr val="000000"/>
                  </a:solidFill>
                  <a:latin typeface="Maven Pro"/>
                </a:rPr>
                <a:t> </a:t>
              </a:r>
              <a:r>
                <a:rPr lang="en-US" sz="2195" err="1">
                  <a:solidFill>
                    <a:srgbClr val="000000"/>
                  </a:solidFill>
                  <a:latin typeface="Maven Pro"/>
                </a:rPr>
                <a:t>từ</a:t>
              </a:r>
              <a:r>
                <a:rPr lang="en-US" sz="2195">
                  <a:solidFill>
                    <a:srgbClr val="000000"/>
                  </a:solidFill>
                  <a:latin typeface="Maven Pro"/>
                </a:rPr>
                <a:t> </a:t>
              </a:r>
              <a:r>
                <a:rPr lang="en-US" sz="2195" err="1">
                  <a:solidFill>
                    <a:srgbClr val="000000"/>
                  </a:solidFill>
                  <a:latin typeface="Maven Pro"/>
                </a:rPr>
                <a:t>mã</a:t>
              </a:r>
              <a:r>
                <a:rPr lang="en-US" sz="2195">
                  <a:solidFill>
                    <a:srgbClr val="000000"/>
                  </a:solidFill>
                  <a:latin typeface="Maven Pro"/>
                </a:rPr>
                <a:t> Unicode sang </a:t>
              </a:r>
              <a:r>
                <a:rPr lang="en-US" sz="2195" err="1">
                  <a:solidFill>
                    <a:srgbClr val="000000"/>
                  </a:solidFill>
                  <a:latin typeface="Maven Pro"/>
                </a:rPr>
                <a:t>các</a:t>
              </a:r>
              <a:r>
                <a:rPr lang="en-US" sz="2195">
                  <a:solidFill>
                    <a:srgbClr val="000000"/>
                  </a:solidFill>
                  <a:latin typeface="Maven Pro"/>
                </a:rPr>
                <a:t> </a:t>
              </a:r>
              <a:r>
                <a:rPr lang="en-US" sz="2195" err="1">
                  <a:solidFill>
                    <a:srgbClr val="000000"/>
                  </a:solidFill>
                  <a:latin typeface="Maven Pro"/>
                </a:rPr>
                <a:t>ký</a:t>
              </a:r>
              <a:r>
                <a:rPr lang="en-US" sz="2195">
                  <a:solidFill>
                    <a:srgbClr val="000000"/>
                  </a:solidFill>
                  <a:latin typeface="Maven Pro"/>
                </a:rPr>
                <a:t> </a:t>
              </a:r>
              <a:r>
                <a:rPr lang="en-US" sz="2195" err="1">
                  <a:solidFill>
                    <a:srgbClr val="000000"/>
                  </a:solidFill>
                  <a:latin typeface="Maven Pro"/>
                </a:rPr>
                <a:t>tự</a:t>
              </a:r>
              <a:r>
                <a:rPr lang="en-US" sz="2195">
                  <a:solidFill>
                    <a:srgbClr val="000000"/>
                  </a:solidFill>
                  <a:latin typeface="Maven Pro"/>
                </a:rPr>
                <a:t> </a:t>
              </a:r>
              <a:r>
                <a:rPr lang="en-US" sz="2195" err="1">
                  <a:solidFill>
                    <a:srgbClr val="000000"/>
                  </a:solidFill>
                  <a:latin typeface="Maven Pro"/>
                </a:rPr>
                <a:t>được</a:t>
              </a:r>
              <a:r>
                <a:rPr lang="en-US" sz="2195">
                  <a:solidFill>
                    <a:srgbClr val="000000"/>
                  </a:solidFill>
                  <a:latin typeface="Maven Pro"/>
                </a:rPr>
                <a:t> </a:t>
              </a:r>
              <a:r>
                <a:rPr lang="en-US" sz="2195" err="1">
                  <a:solidFill>
                    <a:srgbClr val="000000"/>
                  </a:solidFill>
                  <a:latin typeface="Maven Pro"/>
                </a:rPr>
                <a:t>hiển</a:t>
              </a:r>
              <a:r>
                <a:rPr lang="en-US" sz="2195">
                  <a:solidFill>
                    <a:srgbClr val="000000"/>
                  </a:solidFill>
                  <a:latin typeface="Maven Pro"/>
                </a:rPr>
                <a:t> </a:t>
              </a:r>
              <a:r>
                <a:rPr lang="en-US" sz="2195" err="1">
                  <a:solidFill>
                    <a:srgbClr val="000000"/>
                  </a:solidFill>
                  <a:latin typeface="Maven Pro"/>
                </a:rPr>
                <a:t>thị</a:t>
              </a:r>
              <a:r>
                <a:rPr lang="en-US" sz="2195">
                  <a:solidFill>
                    <a:srgbClr val="000000"/>
                  </a:solidFill>
                  <a:latin typeface="Maven Pro"/>
                </a:rPr>
                <a:t> </a:t>
              </a:r>
              <a:r>
                <a:rPr lang="en-US" sz="2195" err="1">
                  <a:solidFill>
                    <a:srgbClr val="000000"/>
                  </a:solidFill>
                  <a:latin typeface="Maven Pro"/>
                </a:rPr>
                <a:t>trên</a:t>
              </a:r>
              <a:r>
                <a:rPr lang="en-US" sz="2195">
                  <a:solidFill>
                    <a:srgbClr val="000000"/>
                  </a:solidFill>
                  <a:latin typeface="Maven Pro"/>
                </a:rPr>
                <a:t> </a:t>
              </a:r>
              <a:r>
                <a:rPr lang="en-US" sz="2195" err="1">
                  <a:solidFill>
                    <a:srgbClr val="000000"/>
                  </a:solidFill>
                  <a:latin typeface="Maven Pro"/>
                </a:rPr>
                <a:t>màn</a:t>
              </a:r>
              <a:r>
                <a:rPr lang="en-US" sz="2195">
                  <a:solidFill>
                    <a:srgbClr val="000000"/>
                  </a:solidFill>
                  <a:latin typeface="Maven Pro"/>
                </a:rPr>
                <a:t> </a:t>
              </a:r>
              <a:r>
                <a:rPr lang="en-US" sz="2195" err="1">
                  <a:solidFill>
                    <a:srgbClr val="000000"/>
                  </a:solidFill>
                  <a:latin typeface="Maven Pro"/>
                </a:rPr>
                <a:t>hình</a:t>
              </a:r>
              <a:r>
                <a:rPr lang="en-US" sz="2195">
                  <a:solidFill>
                    <a:srgbClr val="000000"/>
                  </a:solidFill>
                  <a:latin typeface="Maven Pro"/>
                </a:rPr>
                <a:t>, </a:t>
              </a:r>
              <a:r>
                <a:rPr lang="en-US" sz="2195" err="1">
                  <a:solidFill>
                    <a:srgbClr val="000000"/>
                  </a:solidFill>
                  <a:latin typeface="Maven Pro"/>
                </a:rPr>
                <a:t>xuất</a:t>
              </a:r>
              <a:r>
                <a:rPr lang="en-US" sz="2195">
                  <a:solidFill>
                    <a:srgbClr val="000000"/>
                  </a:solidFill>
                  <a:latin typeface="Maven Pro"/>
                </a:rPr>
                <a:t> </a:t>
              </a:r>
              <a:r>
                <a:rPr lang="en-US" sz="2195" err="1">
                  <a:solidFill>
                    <a:srgbClr val="000000"/>
                  </a:solidFill>
                  <a:latin typeface="Maven Pro"/>
                </a:rPr>
                <a:t>các</a:t>
              </a:r>
              <a:r>
                <a:rPr lang="en-US" sz="2195">
                  <a:solidFill>
                    <a:srgbClr val="000000"/>
                  </a:solidFill>
                  <a:latin typeface="Maven Pro"/>
                </a:rPr>
                <a:t> </a:t>
              </a:r>
              <a:r>
                <a:rPr lang="en-US" sz="2195" err="1">
                  <a:solidFill>
                    <a:srgbClr val="000000"/>
                  </a:solidFill>
                  <a:latin typeface="Maven Pro"/>
                </a:rPr>
                <a:t>ký</a:t>
              </a:r>
              <a:r>
                <a:rPr lang="en-US" sz="2195">
                  <a:solidFill>
                    <a:srgbClr val="000000"/>
                  </a:solidFill>
                  <a:latin typeface="Maven Pro"/>
                </a:rPr>
                <a:t> </a:t>
              </a:r>
              <a:r>
                <a:rPr lang="en-US" sz="2195" err="1">
                  <a:solidFill>
                    <a:srgbClr val="000000"/>
                  </a:solidFill>
                  <a:latin typeface="Maven Pro"/>
                </a:rPr>
                <a:t>tự</a:t>
              </a:r>
              <a:r>
                <a:rPr lang="en-US" sz="2195">
                  <a:solidFill>
                    <a:srgbClr val="000000"/>
                  </a:solidFill>
                  <a:latin typeface="Maven Pro"/>
                </a:rPr>
                <a:t> </a:t>
              </a:r>
              <a:r>
                <a:rPr lang="en-US" sz="2195" err="1">
                  <a:solidFill>
                    <a:srgbClr val="000000"/>
                  </a:solidFill>
                  <a:latin typeface="Maven Pro"/>
                </a:rPr>
                <a:t>tiếng</a:t>
              </a:r>
              <a:r>
                <a:rPr lang="en-US" sz="2195">
                  <a:solidFill>
                    <a:srgbClr val="000000"/>
                  </a:solidFill>
                  <a:latin typeface="Maven Pro"/>
                </a:rPr>
                <a:t> </a:t>
              </a:r>
              <a:r>
                <a:rPr lang="en-US" sz="2195" err="1">
                  <a:solidFill>
                    <a:srgbClr val="000000"/>
                  </a:solidFill>
                  <a:latin typeface="Maven Pro"/>
                </a:rPr>
                <a:t>Việt</a:t>
              </a:r>
              <a:r>
                <a:rPr lang="en-US" sz="2195">
                  <a:solidFill>
                    <a:srgbClr val="000000"/>
                  </a:solidFill>
                  <a:latin typeface="Maven Pro"/>
                </a:rPr>
                <a:t> </a:t>
              </a:r>
              <a:r>
                <a:rPr lang="en-US" sz="2195" err="1">
                  <a:solidFill>
                    <a:srgbClr val="000000"/>
                  </a:solidFill>
                  <a:latin typeface="Maven Pro"/>
                </a:rPr>
                <a:t>lên</a:t>
              </a:r>
              <a:r>
                <a:rPr lang="en-US" sz="2195">
                  <a:solidFill>
                    <a:srgbClr val="000000"/>
                  </a:solidFill>
                  <a:latin typeface="Maven Pro"/>
                </a:rPr>
                <a:t> </a:t>
              </a:r>
              <a:r>
                <a:rPr lang="en-US" sz="2195" err="1">
                  <a:solidFill>
                    <a:srgbClr val="000000"/>
                  </a:solidFill>
                  <a:latin typeface="Maven Pro"/>
                </a:rPr>
                <a:t>màn</a:t>
              </a:r>
              <a:r>
                <a:rPr lang="en-US" sz="2195">
                  <a:solidFill>
                    <a:srgbClr val="000000"/>
                  </a:solidFill>
                  <a:latin typeface="Maven Pro"/>
                </a:rPr>
                <a:t> </a:t>
              </a:r>
              <a:r>
                <a:rPr lang="en-US" sz="2195" err="1">
                  <a:solidFill>
                    <a:srgbClr val="000000"/>
                  </a:solidFill>
                  <a:latin typeface="Maven Pro"/>
                </a:rPr>
                <a:t>hình</a:t>
              </a:r>
              <a:r>
                <a:rPr lang="en-US" sz="2195">
                  <a:solidFill>
                    <a:srgbClr val="000000"/>
                  </a:solidFill>
                  <a:latin typeface="Maven Pro"/>
                </a:rPr>
                <a:t>.</a:t>
              </a:r>
              <a:endParaRPr lang="en-US" sz="2195">
                <a:solidFill>
                  <a:srgbClr val="000000"/>
                </a:solidFill>
                <a:latin typeface="Maven Pro"/>
                <a:hlinkClick r:id="rId3" tooltip="https://docs.google.com/spreadsheets/d/1DUF2isFWsqVSYhbaACYtbgcLi_YjDqpE3GLQIVgkKQg/edit#gid=69851113"/>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2877542" y="5530203"/>
            <a:ext cx="5129141" cy="2455258"/>
          </a:xfrm>
          <a:prstGeom prst="rect">
            <a:avLst/>
          </a:prstGeom>
        </p:spPr>
        <p:txBody>
          <a:bodyPr lIns="0" tIns="0" rIns="0" bIns="0" rtlCol="0" anchor="t">
            <a:spAutoFit/>
          </a:bodyPr>
          <a:lstStyle/>
          <a:p>
            <a:pPr marL="0" lvl="0" indent="0" algn="just">
              <a:lnSpc>
                <a:spcPts val="3270"/>
              </a:lnSpc>
              <a:spcBef>
                <a:spcPct val="0"/>
              </a:spcBef>
            </a:pPr>
            <a:r>
              <a:rPr lang="en-US" sz="2336" strike="noStrike">
                <a:solidFill>
                  <a:srgbClr val="000000"/>
                </a:solidFill>
                <a:latin typeface="Maven Pro"/>
              </a:rPr>
              <a:t>Sử dụng kỹ thuật hook: Bộ gõ tiếng Việt sẽ cài đặt một hook bàn phím cấp thấp vào luồng tin nhắn hệ thống. Hook này sẽ được gọi trước các ứng dụng khác khi có sự kiện bàn phím xảy ra.</a:t>
            </a:r>
          </a:p>
        </p:txBody>
      </p:sp>
      <p:sp>
        <p:nvSpPr>
          <p:cNvPr id="4" name="TextBox 4"/>
          <p:cNvSpPr txBox="1"/>
          <p:nvPr/>
        </p:nvSpPr>
        <p:spPr>
          <a:xfrm>
            <a:off x="3413327" y="4312418"/>
            <a:ext cx="3843258" cy="405765"/>
          </a:xfrm>
          <a:prstGeom prst="rect">
            <a:avLst/>
          </a:prstGeom>
        </p:spPr>
        <p:txBody>
          <a:bodyPr lIns="0" tIns="0" rIns="0" bIns="0" rtlCol="0" anchor="t">
            <a:spAutoFit/>
          </a:bodyPr>
          <a:lstStyle/>
          <a:p>
            <a:pPr marL="0" lvl="0" indent="0" algn="ctr">
              <a:lnSpc>
                <a:spcPts val="3359"/>
              </a:lnSpc>
              <a:spcBef>
                <a:spcPct val="0"/>
              </a:spcBef>
            </a:pPr>
            <a:r>
              <a:rPr lang="en-US" sz="2399" strike="noStrike" spc="-47">
                <a:solidFill>
                  <a:srgbClr val="000000"/>
                </a:solidFill>
                <a:latin typeface="Maven Pro Bold"/>
              </a:rPr>
              <a:t>Nhận kí tự gõ</a:t>
            </a:r>
          </a:p>
        </p:txBody>
      </p:sp>
      <p:sp>
        <p:nvSpPr>
          <p:cNvPr id="5" name="TextBox 5"/>
          <p:cNvSpPr txBox="1"/>
          <p:nvPr/>
        </p:nvSpPr>
        <p:spPr>
          <a:xfrm>
            <a:off x="2877542" y="2407022"/>
            <a:ext cx="12532916" cy="981075"/>
          </a:xfrm>
          <a:prstGeom prst="rect">
            <a:avLst/>
          </a:prstGeom>
        </p:spPr>
        <p:txBody>
          <a:bodyPr lIns="0" tIns="0" rIns="0" bIns="0" rtlCol="0" anchor="t">
            <a:spAutoFit/>
          </a:bodyPr>
          <a:lstStyle/>
          <a:p>
            <a:pPr marL="0" lvl="0" indent="0" algn="ctr">
              <a:lnSpc>
                <a:spcPts val="7679"/>
              </a:lnSpc>
            </a:pPr>
            <a:r>
              <a:rPr lang="en-US" sz="6399" strike="noStrike" spc="223">
                <a:solidFill>
                  <a:srgbClr val="000000"/>
                </a:solidFill>
                <a:latin typeface="Maven Pro"/>
              </a:rPr>
              <a:t>XỬ LÝ NHẬP LIỆU, XUẤT LIỆU</a:t>
            </a:r>
          </a:p>
        </p:txBody>
      </p:sp>
      <p:sp>
        <p:nvSpPr>
          <p:cNvPr id="6" name="TextBox 6"/>
          <p:cNvSpPr txBox="1"/>
          <p:nvPr/>
        </p:nvSpPr>
        <p:spPr>
          <a:xfrm>
            <a:off x="9927017" y="5536932"/>
            <a:ext cx="5483441" cy="2288582"/>
          </a:xfrm>
          <a:prstGeom prst="rect">
            <a:avLst/>
          </a:prstGeom>
        </p:spPr>
        <p:txBody>
          <a:bodyPr lIns="0" tIns="0" rIns="0" bIns="0" rtlCol="0" anchor="t">
            <a:spAutoFit/>
          </a:bodyPr>
          <a:lstStyle/>
          <a:p>
            <a:pPr marL="0" lvl="0" indent="0" algn="just">
              <a:lnSpc>
                <a:spcPts val="3007"/>
              </a:lnSpc>
              <a:spcBef>
                <a:spcPct val="0"/>
              </a:spcBef>
            </a:pPr>
            <a:r>
              <a:rPr lang="en-US" sz="2148" strike="noStrike">
                <a:solidFill>
                  <a:srgbClr val="000000"/>
                </a:solidFill>
                <a:latin typeface="Maven Pro"/>
              </a:rPr>
              <a:t>Xuất tiếng Việt sử dụng clipboard là một đơn giản và hiệu quả để xuất ký tự tiếng Việt từ bộ gõ tiếng Việt sang ứng dụng khác, kể cả các ứng dụng không hỗ trợ gõ ký tự 2 bytes hay khi muốn xuất tiếng Việt nhanh hơn</a:t>
            </a:r>
          </a:p>
        </p:txBody>
      </p:sp>
      <p:sp>
        <p:nvSpPr>
          <p:cNvPr id="7" name="TextBox 7"/>
          <p:cNvSpPr txBox="1"/>
          <p:nvPr/>
        </p:nvSpPr>
        <p:spPr>
          <a:xfrm>
            <a:off x="10623537" y="4312418"/>
            <a:ext cx="3876088" cy="824865"/>
          </a:xfrm>
          <a:prstGeom prst="rect">
            <a:avLst/>
          </a:prstGeom>
        </p:spPr>
        <p:txBody>
          <a:bodyPr lIns="0" tIns="0" rIns="0" bIns="0" rtlCol="0" anchor="t">
            <a:spAutoFit/>
          </a:bodyPr>
          <a:lstStyle/>
          <a:p>
            <a:pPr marL="0" lvl="0" indent="0" algn="ctr">
              <a:lnSpc>
                <a:spcPts val="3359"/>
              </a:lnSpc>
              <a:spcBef>
                <a:spcPct val="0"/>
              </a:spcBef>
            </a:pPr>
            <a:r>
              <a:rPr lang="en-US" sz="2399" strike="noStrike" spc="-47">
                <a:solidFill>
                  <a:srgbClr val="000000"/>
                </a:solidFill>
                <a:latin typeface="Maven Pro Bold"/>
              </a:rPr>
              <a:t>Xuất tiếng sử dụng Clipboard</a:t>
            </a:r>
          </a:p>
        </p:txBody>
      </p:sp>
      <p:sp>
        <p:nvSpPr>
          <p:cNvPr id="8" name="AutoShape 8"/>
          <p:cNvSpPr/>
          <p:nvPr/>
        </p:nvSpPr>
        <p:spPr>
          <a:xfrm>
            <a:off x="1028700" y="9258300"/>
            <a:ext cx="16230600" cy="0"/>
          </a:xfrm>
          <a:prstGeom prst="line">
            <a:avLst/>
          </a:prstGeom>
          <a:ln w="9525" cap="rnd">
            <a:solidFill>
              <a:srgbClr val="000000"/>
            </a:solidFill>
            <a:prstDash val="solid"/>
            <a:headEnd type="none" w="sm" len="sm"/>
            <a:tailEnd type="none" w="sm" len="sm"/>
          </a:ln>
        </p:spPr>
        <p:txBody>
          <a:bodyPr/>
          <a:lstStyle/>
          <a:p>
            <a:endParaRPr lang="en-US"/>
          </a:p>
        </p:txBody>
      </p:sp>
      <p:sp>
        <p:nvSpPr>
          <p:cNvPr id="9" name="AutoShape 9"/>
          <p:cNvSpPr/>
          <p:nvPr/>
        </p:nvSpPr>
        <p:spPr>
          <a:xfrm>
            <a:off x="1028700" y="1028700"/>
            <a:ext cx="16230600" cy="0"/>
          </a:xfrm>
          <a:prstGeom prst="line">
            <a:avLst/>
          </a:prstGeom>
          <a:ln w="9525" cap="rnd">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2877542" y="5530203"/>
            <a:ext cx="5129141" cy="2864833"/>
          </a:xfrm>
          <a:prstGeom prst="rect">
            <a:avLst/>
          </a:prstGeom>
        </p:spPr>
        <p:txBody>
          <a:bodyPr lIns="0" tIns="0" rIns="0" bIns="0" rtlCol="0" anchor="t">
            <a:spAutoFit/>
          </a:bodyPr>
          <a:lstStyle/>
          <a:p>
            <a:pPr marL="0" lvl="0" indent="0" algn="just">
              <a:lnSpc>
                <a:spcPts val="3270"/>
              </a:lnSpc>
              <a:spcBef>
                <a:spcPct val="0"/>
              </a:spcBef>
            </a:pPr>
            <a:r>
              <a:rPr lang="en-US" sz="2336" dirty="0" err="1">
                <a:solidFill>
                  <a:srgbClr val="000000"/>
                </a:solidFill>
                <a:latin typeface="Maven Pro"/>
              </a:rPr>
              <a:t>Sử</a:t>
            </a:r>
            <a:r>
              <a:rPr lang="en-US" sz="2336" dirty="0">
                <a:solidFill>
                  <a:srgbClr val="000000"/>
                </a:solidFill>
                <a:latin typeface="Maven Pro"/>
              </a:rPr>
              <a:t> </a:t>
            </a:r>
            <a:r>
              <a:rPr lang="en-US" sz="2336" dirty="0" err="1">
                <a:solidFill>
                  <a:srgbClr val="000000"/>
                </a:solidFill>
                <a:latin typeface="Maven Pro"/>
              </a:rPr>
              <a:t>dụng</a:t>
            </a:r>
            <a:r>
              <a:rPr lang="en-US" sz="2336" dirty="0">
                <a:solidFill>
                  <a:srgbClr val="000000"/>
                </a:solidFill>
                <a:latin typeface="Maven Pro"/>
              </a:rPr>
              <a:t> </a:t>
            </a:r>
            <a:r>
              <a:rPr lang="en-US" sz="2336" dirty="0" err="1">
                <a:solidFill>
                  <a:srgbClr val="000000"/>
                </a:solidFill>
                <a:latin typeface="Maven Pro"/>
              </a:rPr>
              <a:t>hàm</a:t>
            </a:r>
            <a:r>
              <a:rPr lang="en-US" sz="2336" dirty="0">
                <a:solidFill>
                  <a:srgbClr val="000000"/>
                </a:solidFill>
                <a:latin typeface="Maven Pro"/>
              </a:rPr>
              <a:t> API </a:t>
            </a:r>
            <a:r>
              <a:rPr lang="en-US" sz="2336" dirty="0" err="1">
                <a:solidFill>
                  <a:srgbClr val="000000"/>
                </a:solidFill>
                <a:latin typeface="Maven Pro"/>
              </a:rPr>
              <a:t>có</a:t>
            </a:r>
            <a:r>
              <a:rPr lang="en-US" sz="2336" dirty="0">
                <a:solidFill>
                  <a:srgbClr val="000000"/>
                </a:solidFill>
                <a:latin typeface="Maven Pro"/>
              </a:rPr>
              <a:t> </a:t>
            </a:r>
            <a:r>
              <a:rPr lang="en-US" sz="2336" dirty="0" err="1">
                <a:solidFill>
                  <a:srgbClr val="000000"/>
                </a:solidFill>
                <a:latin typeface="Maven Pro"/>
              </a:rPr>
              <a:t>sẵn</a:t>
            </a:r>
            <a:r>
              <a:rPr lang="en-US" sz="2336" dirty="0">
                <a:solidFill>
                  <a:srgbClr val="000000"/>
                </a:solidFill>
                <a:latin typeface="Maven Pro"/>
              </a:rPr>
              <a:t> </a:t>
            </a:r>
            <a:r>
              <a:rPr lang="en-US" sz="2336" dirty="0" err="1">
                <a:solidFill>
                  <a:srgbClr val="000000"/>
                </a:solidFill>
                <a:latin typeface="Maven Pro"/>
              </a:rPr>
              <a:t>của</a:t>
            </a:r>
            <a:r>
              <a:rPr lang="en-US" sz="2336" dirty="0">
                <a:solidFill>
                  <a:srgbClr val="000000"/>
                </a:solidFill>
                <a:latin typeface="Maven Pro"/>
              </a:rPr>
              <a:t> C# </a:t>
            </a:r>
            <a:r>
              <a:rPr lang="en-US" sz="2336" dirty="0" err="1">
                <a:solidFill>
                  <a:srgbClr val="000000"/>
                </a:solidFill>
                <a:latin typeface="Maven Pro"/>
              </a:rPr>
              <a:t>là</a:t>
            </a:r>
            <a:r>
              <a:rPr lang="en-US" sz="2336" dirty="0">
                <a:solidFill>
                  <a:srgbClr val="000000"/>
                </a:solidFill>
                <a:latin typeface="Maven Pro"/>
              </a:rPr>
              <a:t> </a:t>
            </a:r>
            <a:r>
              <a:rPr lang="en-US" sz="2336" dirty="0" err="1">
                <a:solidFill>
                  <a:srgbClr val="000000"/>
                </a:solidFill>
                <a:latin typeface="Maven Pro"/>
              </a:rPr>
              <a:t>keybd_event</a:t>
            </a:r>
            <a:r>
              <a:rPr lang="en-US" sz="2336" dirty="0">
                <a:solidFill>
                  <a:srgbClr val="000000"/>
                </a:solidFill>
                <a:latin typeface="Maven Pro"/>
              </a:rPr>
              <a:t>() </a:t>
            </a:r>
            <a:r>
              <a:rPr lang="en-US" sz="2336" dirty="0" err="1">
                <a:solidFill>
                  <a:srgbClr val="000000"/>
                </a:solidFill>
                <a:latin typeface="Maven Pro"/>
              </a:rPr>
              <a:t>để</a:t>
            </a:r>
            <a:r>
              <a:rPr lang="en-US" sz="2336" dirty="0">
                <a:solidFill>
                  <a:srgbClr val="000000"/>
                </a:solidFill>
                <a:latin typeface="Maven Pro"/>
              </a:rPr>
              <a:t> </a:t>
            </a:r>
            <a:r>
              <a:rPr lang="en-US" sz="2336" dirty="0" err="1">
                <a:solidFill>
                  <a:srgbClr val="000000"/>
                </a:solidFill>
                <a:latin typeface="Maven Pro"/>
              </a:rPr>
              <a:t>thay</a:t>
            </a:r>
            <a:r>
              <a:rPr lang="en-US" sz="2336" dirty="0">
                <a:solidFill>
                  <a:srgbClr val="000000"/>
                </a:solidFill>
                <a:latin typeface="Maven Pro"/>
              </a:rPr>
              <a:t> </a:t>
            </a:r>
            <a:r>
              <a:rPr lang="en-US" sz="2336" dirty="0" err="1">
                <a:solidFill>
                  <a:srgbClr val="000000"/>
                </a:solidFill>
                <a:latin typeface="Maven Pro"/>
              </a:rPr>
              <a:t>thế</a:t>
            </a:r>
            <a:r>
              <a:rPr lang="en-US" sz="2336" dirty="0">
                <a:solidFill>
                  <a:srgbClr val="000000"/>
                </a:solidFill>
                <a:latin typeface="Maven Pro"/>
              </a:rPr>
              <a:t> </a:t>
            </a:r>
            <a:r>
              <a:rPr lang="en-US" sz="2336" dirty="0" err="1">
                <a:solidFill>
                  <a:srgbClr val="000000"/>
                </a:solidFill>
                <a:latin typeface="Maven Pro"/>
              </a:rPr>
              <a:t>tiếng</a:t>
            </a:r>
            <a:r>
              <a:rPr lang="en-US" sz="2336" dirty="0">
                <a:solidFill>
                  <a:srgbClr val="000000"/>
                </a:solidFill>
                <a:latin typeface="Maven Pro"/>
              </a:rPr>
              <a:t> </a:t>
            </a:r>
            <a:r>
              <a:rPr lang="en-US" sz="2336" dirty="0" err="1">
                <a:solidFill>
                  <a:srgbClr val="000000"/>
                </a:solidFill>
                <a:latin typeface="Maven Pro"/>
              </a:rPr>
              <a:t>việt</a:t>
            </a:r>
            <a:r>
              <a:rPr lang="en-US" sz="2336" dirty="0">
                <a:solidFill>
                  <a:srgbClr val="000000"/>
                </a:solidFill>
                <a:latin typeface="Maven Pro"/>
              </a:rPr>
              <a:t>. </a:t>
            </a:r>
            <a:r>
              <a:rPr lang="en-US" sz="2336" dirty="0" err="1">
                <a:solidFill>
                  <a:srgbClr val="000000"/>
                </a:solidFill>
                <a:latin typeface="Maven Pro"/>
              </a:rPr>
              <a:t>Ví</a:t>
            </a:r>
            <a:r>
              <a:rPr lang="en-US" sz="2336" dirty="0">
                <a:solidFill>
                  <a:srgbClr val="000000"/>
                </a:solidFill>
                <a:latin typeface="Maven Pro"/>
              </a:rPr>
              <a:t> </a:t>
            </a:r>
            <a:r>
              <a:rPr lang="en-US" sz="2336" dirty="0" err="1">
                <a:solidFill>
                  <a:srgbClr val="000000"/>
                </a:solidFill>
                <a:latin typeface="Maven Pro"/>
              </a:rPr>
              <a:t>dụ</a:t>
            </a:r>
            <a:r>
              <a:rPr lang="en-US" sz="2336" dirty="0">
                <a:solidFill>
                  <a:srgbClr val="000000"/>
                </a:solidFill>
                <a:latin typeface="Maven Pro"/>
              </a:rPr>
              <a:t> </a:t>
            </a:r>
            <a:r>
              <a:rPr lang="en-US" sz="2336" dirty="0" err="1">
                <a:solidFill>
                  <a:srgbClr val="000000"/>
                </a:solidFill>
                <a:latin typeface="Maven Pro"/>
              </a:rPr>
              <a:t>như</a:t>
            </a:r>
            <a:r>
              <a:rPr lang="en-US" sz="2336" dirty="0">
                <a:solidFill>
                  <a:srgbClr val="000000"/>
                </a:solidFill>
                <a:latin typeface="Maven Pro"/>
              </a:rPr>
              <a:t> </a:t>
            </a:r>
            <a:r>
              <a:rPr lang="en-US" sz="2336" dirty="0" err="1">
                <a:solidFill>
                  <a:srgbClr val="000000"/>
                </a:solidFill>
                <a:latin typeface="Maven Pro"/>
              </a:rPr>
              <a:t>từ</a:t>
            </a:r>
            <a:r>
              <a:rPr lang="en-US" sz="2336" dirty="0">
                <a:solidFill>
                  <a:srgbClr val="000000"/>
                </a:solidFill>
                <a:latin typeface="Maven Pro"/>
              </a:rPr>
              <a:t> “</a:t>
            </a:r>
            <a:r>
              <a:rPr lang="en-US" sz="2336" dirty="0" err="1">
                <a:solidFill>
                  <a:srgbClr val="000000"/>
                </a:solidFill>
                <a:latin typeface="Maven Pro"/>
              </a:rPr>
              <a:t>nhà</a:t>
            </a:r>
            <a:r>
              <a:rPr lang="en-US" sz="2336" dirty="0">
                <a:solidFill>
                  <a:srgbClr val="000000"/>
                </a:solidFill>
                <a:latin typeface="Maven Pro"/>
              </a:rPr>
              <a:t>”, </a:t>
            </a:r>
            <a:r>
              <a:rPr lang="en-US" sz="2336" dirty="0" err="1">
                <a:solidFill>
                  <a:srgbClr val="000000"/>
                </a:solidFill>
                <a:latin typeface="Maven Pro"/>
              </a:rPr>
              <a:t>khi</a:t>
            </a:r>
            <a:r>
              <a:rPr lang="en-US" sz="2336" dirty="0">
                <a:solidFill>
                  <a:srgbClr val="000000"/>
                </a:solidFill>
                <a:latin typeface="Maven Pro"/>
              </a:rPr>
              <a:t> </a:t>
            </a:r>
            <a:r>
              <a:rPr lang="en-US" sz="2336" dirty="0" err="1">
                <a:solidFill>
                  <a:srgbClr val="000000"/>
                </a:solidFill>
                <a:latin typeface="Maven Pro"/>
              </a:rPr>
              <a:t>gõ</a:t>
            </a:r>
            <a:r>
              <a:rPr lang="en-US" sz="2336" dirty="0">
                <a:solidFill>
                  <a:srgbClr val="000000"/>
                </a:solidFill>
                <a:latin typeface="Maven Pro"/>
              </a:rPr>
              <a:t> </a:t>
            </a:r>
            <a:r>
              <a:rPr lang="en-US" sz="2336" dirty="0" err="1">
                <a:solidFill>
                  <a:srgbClr val="000000"/>
                </a:solidFill>
                <a:latin typeface="Maven Pro"/>
              </a:rPr>
              <a:t>bằng</a:t>
            </a:r>
            <a:r>
              <a:rPr lang="en-US" sz="2336" dirty="0">
                <a:solidFill>
                  <a:srgbClr val="000000"/>
                </a:solidFill>
                <a:latin typeface="Maven Pro"/>
              </a:rPr>
              <a:t> Telex </a:t>
            </a:r>
            <a:r>
              <a:rPr lang="en-US" sz="2336" dirty="0" err="1">
                <a:solidFill>
                  <a:srgbClr val="000000"/>
                </a:solidFill>
                <a:latin typeface="Maven Pro"/>
              </a:rPr>
              <a:t>sẽ</a:t>
            </a:r>
            <a:r>
              <a:rPr lang="en-US" sz="2336" dirty="0">
                <a:solidFill>
                  <a:srgbClr val="000000"/>
                </a:solidFill>
                <a:latin typeface="Maven Pro"/>
              </a:rPr>
              <a:t> </a:t>
            </a:r>
            <a:r>
              <a:rPr lang="en-US" sz="2336" dirty="0" err="1">
                <a:solidFill>
                  <a:srgbClr val="000000"/>
                </a:solidFill>
                <a:latin typeface="Maven Pro"/>
              </a:rPr>
              <a:t>là</a:t>
            </a:r>
            <a:r>
              <a:rPr lang="en-US" sz="2336" dirty="0">
                <a:solidFill>
                  <a:srgbClr val="000000"/>
                </a:solidFill>
                <a:latin typeface="Maven Pro"/>
              </a:rPr>
              <a:t> “</a:t>
            </a:r>
            <a:r>
              <a:rPr lang="en-US" sz="2336" dirty="0" err="1">
                <a:solidFill>
                  <a:srgbClr val="000000"/>
                </a:solidFill>
                <a:latin typeface="Maven Pro"/>
              </a:rPr>
              <a:t>nhaf</a:t>
            </a:r>
            <a:r>
              <a:rPr lang="en-US" sz="2336" dirty="0">
                <a:solidFill>
                  <a:srgbClr val="000000"/>
                </a:solidFill>
                <a:latin typeface="Maven Pro"/>
              </a:rPr>
              <a:t>”. Ta </a:t>
            </a:r>
            <a:r>
              <a:rPr lang="en-US" sz="2336" dirty="0" err="1">
                <a:solidFill>
                  <a:srgbClr val="000000"/>
                </a:solidFill>
                <a:latin typeface="Maven Pro"/>
              </a:rPr>
              <a:t>sẽ</a:t>
            </a:r>
            <a:r>
              <a:rPr lang="en-US" sz="2336" dirty="0">
                <a:solidFill>
                  <a:srgbClr val="000000"/>
                </a:solidFill>
                <a:latin typeface="Maven Pro"/>
              </a:rPr>
              <a:t> </a:t>
            </a:r>
            <a:r>
              <a:rPr lang="en-US" sz="2336" dirty="0" err="1">
                <a:solidFill>
                  <a:srgbClr val="000000"/>
                </a:solidFill>
                <a:latin typeface="Maven Pro"/>
              </a:rPr>
              <a:t>giả</a:t>
            </a:r>
            <a:r>
              <a:rPr lang="en-US" sz="2336" dirty="0">
                <a:solidFill>
                  <a:srgbClr val="000000"/>
                </a:solidFill>
                <a:latin typeface="Maven Pro"/>
              </a:rPr>
              <a:t> </a:t>
            </a:r>
            <a:r>
              <a:rPr lang="en-US" sz="2336" dirty="0" err="1">
                <a:solidFill>
                  <a:srgbClr val="000000"/>
                </a:solidFill>
                <a:latin typeface="Maven Pro"/>
              </a:rPr>
              <a:t>lập</a:t>
            </a:r>
            <a:r>
              <a:rPr lang="en-US" sz="2336" dirty="0">
                <a:solidFill>
                  <a:srgbClr val="000000"/>
                </a:solidFill>
                <a:latin typeface="Maven Pro"/>
              </a:rPr>
              <a:t> </a:t>
            </a:r>
            <a:r>
              <a:rPr lang="en-US" sz="2336" dirty="0" err="1">
                <a:solidFill>
                  <a:srgbClr val="000000"/>
                </a:solidFill>
                <a:latin typeface="Maven Pro"/>
              </a:rPr>
              <a:t>phím</a:t>
            </a:r>
            <a:r>
              <a:rPr lang="en-US" sz="2336" dirty="0">
                <a:solidFill>
                  <a:srgbClr val="000000"/>
                </a:solidFill>
                <a:latin typeface="Maven Pro"/>
              </a:rPr>
              <a:t> </a:t>
            </a:r>
            <a:r>
              <a:rPr lang="en-US" sz="2336" dirty="0" err="1">
                <a:solidFill>
                  <a:srgbClr val="000000"/>
                </a:solidFill>
                <a:latin typeface="Maven Pro"/>
              </a:rPr>
              <a:t>để</a:t>
            </a:r>
            <a:r>
              <a:rPr lang="en-US" sz="2336" dirty="0">
                <a:solidFill>
                  <a:srgbClr val="000000"/>
                </a:solidFill>
                <a:latin typeface="Maven Pro"/>
              </a:rPr>
              <a:t> </a:t>
            </a:r>
            <a:r>
              <a:rPr lang="en-US" sz="2336" dirty="0" err="1">
                <a:solidFill>
                  <a:srgbClr val="000000"/>
                </a:solidFill>
                <a:latin typeface="Maven Pro"/>
              </a:rPr>
              <a:t>xoá</a:t>
            </a:r>
            <a:r>
              <a:rPr lang="en-US" sz="2336" dirty="0">
                <a:solidFill>
                  <a:srgbClr val="000000"/>
                </a:solidFill>
                <a:latin typeface="Maven Pro"/>
              </a:rPr>
              <a:t> </a:t>
            </a:r>
            <a:r>
              <a:rPr lang="en-US" sz="2336" dirty="0" err="1">
                <a:solidFill>
                  <a:srgbClr val="000000"/>
                </a:solidFill>
                <a:latin typeface="Maven Pro"/>
              </a:rPr>
              <a:t>chữ</a:t>
            </a:r>
            <a:r>
              <a:rPr lang="en-US" sz="2336" dirty="0">
                <a:solidFill>
                  <a:srgbClr val="000000"/>
                </a:solidFill>
                <a:latin typeface="Maven Pro"/>
              </a:rPr>
              <a:t> “</a:t>
            </a:r>
            <a:r>
              <a:rPr lang="en-US" sz="2336" dirty="0" err="1">
                <a:solidFill>
                  <a:srgbClr val="000000"/>
                </a:solidFill>
                <a:latin typeface="Maven Pro"/>
              </a:rPr>
              <a:t>af</a:t>
            </a:r>
            <a:r>
              <a:rPr lang="en-US" sz="2336" dirty="0">
                <a:solidFill>
                  <a:srgbClr val="000000"/>
                </a:solidFill>
                <a:latin typeface="Maven Pro"/>
              </a:rPr>
              <a:t>”, set clipboard </a:t>
            </a:r>
            <a:r>
              <a:rPr lang="en-US" sz="2336" dirty="0" err="1">
                <a:solidFill>
                  <a:srgbClr val="000000"/>
                </a:solidFill>
                <a:latin typeface="Maven Pro"/>
              </a:rPr>
              <a:t>là</a:t>
            </a:r>
            <a:r>
              <a:rPr lang="en-US" sz="2336" dirty="0">
                <a:solidFill>
                  <a:srgbClr val="000000"/>
                </a:solidFill>
                <a:latin typeface="Maven Pro"/>
              </a:rPr>
              <a:t> </a:t>
            </a:r>
            <a:r>
              <a:rPr lang="en-US" sz="2336" dirty="0" err="1">
                <a:solidFill>
                  <a:srgbClr val="000000"/>
                </a:solidFill>
                <a:latin typeface="Maven Pro"/>
              </a:rPr>
              <a:t>chữ</a:t>
            </a:r>
            <a:r>
              <a:rPr lang="en-US" sz="2336" dirty="0">
                <a:solidFill>
                  <a:srgbClr val="000000"/>
                </a:solidFill>
                <a:latin typeface="Maven Pro"/>
              </a:rPr>
              <a:t> à, </a:t>
            </a:r>
            <a:r>
              <a:rPr lang="en-US" sz="2336" dirty="0" err="1">
                <a:solidFill>
                  <a:srgbClr val="000000"/>
                </a:solidFill>
                <a:latin typeface="Maven Pro"/>
              </a:rPr>
              <a:t>rồi</a:t>
            </a:r>
            <a:r>
              <a:rPr lang="en-US" sz="2336" dirty="0">
                <a:solidFill>
                  <a:srgbClr val="000000"/>
                </a:solidFill>
                <a:latin typeface="Maven Pro"/>
              </a:rPr>
              <a:t> </a:t>
            </a:r>
            <a:r>
              <a:rPr lang="en-US" sz="2336" dirty="0" err="1">
                <a:solidFill>
                  <a:srgbClr val="000000"/>
                </a:solidFill>
                <a:latin typeface="Maven Pro"/>
              </a:rPr>
              <a:t>giả</a:t>
            </a:r>
            <a:r>
              <a:rPr lang="en-US" sz="2336" dirty="0">
                <a:solidFill>
                  <a:srgbClr val="000000"/>
                </a:solidFill>
                <a:latin typeface="Maven Pro"/>
              </a:rPr>
              <a:t> </a:t>
            </a:r>
            <a:r>
              <a:rPr lang="en-US" sz="2336" dirty="0" err="1">
                <a:solidFill>
                  <a:srgbClr val="000000"/>
                </a:solidFill>
                <a:latin typeface="Maven Pro"/>
              </a:rPr>
              <a:t>lập</a:t>
            </a:r>
            <a:r>
              <a:rPr lang="en-US" sz="2336" dirty="0">
                <a:solidFill>
                  <a:srgbClr val="000000"/>
                </a:solidFill>
                <a:latin typeface="Maven Pro"/>
              </a:rPr>
              <a:t> </a:t>
            </a:r>
            <a:r>
              <a:rPr lang="en-US" sz="2336" dirty="0" err="1">
                <a:solidFill>
                  <a:srgbClr val="000000"/>
                </a:solidFill>
                <a:latin typeface="Maven Pro"/>
              </a:rPr>
              <a:t>phím</a:t>
            </a:r>
            <a:r>
              <a:rPr lang="en-US" sz="2336" dirty="0">
                <a:solidFill>
                  <a:srgbClr val="000000"/>
                </a:solidFill>
                <a:latin typeface="Maven Pro"/>
              </a:rPr>
              <a:t> Shift + Insert (</a:t>
            </a:r>
            <a:r>
              <a:rPr lang="en-US" sz="2336" dirty="0" err="1">
                <a:solidFill>
                  <a:srgbClr val="000000"/>
                </a:solidFill>
                <a:latin typeface="Maven Pro"/>
              </a:rPr>
              <a:t>một</a:t>
            </a:r>
            <a:r>
              <a:rPr lang="en-US" sz="2336" dirty="0">
                <a:solidFill>
                  <a:srgbClr val="000000"/>
                </a:solidFill>
                <a:latin typeface="Maven Pro"/>
              </a:rPr>
              <a:t> </a:t>
            </a:r>
            <a:r>
              <a:rPr lang="en-US" sz="2336" dirty="0" err="1">
                <a:solidFill>
                  <a:srgbClr val="000000"/>
                </a:solidFill>
                <a:latin typeface="Maven Pro"/>
              </a:rPr>
              <a:t>phím</a:t>
            </a:r>
            <a:r>
              <a:rPr lang="en-US" sz="2336" dirty="0">
                <a:solidFill>
                  <a:srgbClr val="000000"/>
                </a:solidFill>
                <a:latin typeface="Maven Pro"/>
              </a:rPr>
              <a:t> </a:t>
            </a:r>
            <a:r>
              <a:rPr lang="en-US" sz="2336" dirty="0" err="1">
                <a:solidFill>
                  <a:srgbClr val="000000"/>
                </a:solidFill>
                <a:latin typeface="Maven Pro"/>
              </a:rPr>
              <a:t>để</a:t>
            </a:r>
            <a:r>
              <a:rPr lang="en-US" sz="2336" dirty="0">
                <a:solidFill>
                  <a:srgbClr val="000000"/>
                </a:solidFill>
                <a:latin typeface="Maven Pro"/>
              </a:rPr>
              <a:t> paste </a:t>
            </a:r>
            <a:r>
              <a:rPr lang="en-US" sz="2336" dirty="0" err="1">
                <a:solidFill>
                  <a:srgbClr val="000000"/>
                </a:solidFill>
                <a:latin typeface="Maven Pro"/>
              </a:rPr>
              <a:t>tựa</a:t>
            </a:r>
            <a:r>
              <a:rPr lang="en-US" sz="2336" dirty="0">
                <a:solidFill>
                  <a:srgbClr val="000000"/>
                </a:solidFill>
                <a:latin typeface="Maven Pro"/>
              </a:rPr>
              <a:t> </a:t>
            </a:r>
            <a:r>
              <a:rPr lang="en-US" sz="2336" dirty="0" err="1">
                <a:solidFill>
                  <a:srgbClr val="000000"/>
                </a:solidFill>
                <a:latin typeface="Maven Pro"/>
              </a:rPr>
              <a:t>như</a:t>
            </a:r>
            <a:r>
              <a:rPr lang="en-US" sz="2336" dirty="0">
                <a:solidFill>
                  <a:srgbClr val="000000"/>
                </a:solidFill>
                <a:latin typeface="Maven Pro"/>
              </a:rPr>
              <a:t> Ctrl + V).</a:t>
            </a:r>
          </a:p>
        </p:txBody>
      </p:sp>
      <p:sp>
        <p:nvSpPr>
          <p:cNvPr id="4" name="TextBox 4"/>
          <p:cNvSpPr txBox="1"/>
          <p:nvPr/>
        </p:nvSpPr>
        <p:spPr>
          <a:xfrm>
            <a:off x="3413327" y="4312418"/>
            <a:ext cx="3843258" cy="824865"/>
          </a:xfrm>
          <a:prstGeom prst="rect">
            <a:avLst/>
          </a:prstGeom>
        </p:spPr>
        <p:txBody>
          <a:bodyPr lIns="0" tIns="0" rIns="0" bIns="0" rtlCol="0" anchor="t">
            <a:spAutoFit/>
          </a:bodyPr>
          <a:lstStyle/>
          <a:p>
            <a:pPr marL="0" lvl="0" indent="0" algn="ctr">
              <a:lnSpc>
                <a:spcPts val="3359"/>
              </a:lnSpc>
              <a:spcBef>
                <a:spcPct val="0"/>
              </a:spcBef>
            </a:pPr>
            <a:r>
              <a:rPr lang="en-US" sz="2399" spc="-47" dirty="0" err="1">
                <a:solidFill>
                  <a:srgbClr val="000000"/>
                </a:solidFill>
                <a:latin typeface="Maven Pro Bold"/>
              </a:rPr>
              <a:t>Giả</a:t>
            </a:r>
            <a:r>
              <a:rPr lang="en-US" sz="2399" spc="-47" dirty="0">
                <a:solidFill>
                  <a:srgbClr val="000000"/>
                </a:solidFill>
                <a:latin typeface="Maven Pro Bold"/>
              </a:rPr>
              <a:t> </a:t>
            </a:r>
            <a:r>
              <a:rPr lang="en-US" sz="2399" spc="-47" dirty="0" err="1">
                <a:solidFill>
                  <a:srgbClr val="000000"/>
                </a:solidFill>
                <a:latin typeface="Maven Pro Bold"/>
              </a:rPr>
              <a:t>lập</a:t>
            </a:r>
            <a:r>
              <a:rPr lang="en-US" sz="2399" spc="-47" dirty="0">
                <a:solidFill>
                  <a:srgbClr val="000000"/>
                </a:solidFill>
                <a:latin typeface="Maven Pro Bold"/>
              </a:rPr>
              <a:t> </a:t>
            </a:r>
            <a:r>
              <a:rPr lang="en-US" sz="2399" spc="-47" dirty="0" err="1">
                <a:solidFill>
                  <a:srgbClr val="000000"/>
                </a:solidFill>
                <a:latin typeface="Maven Pro Bold"/>
              </a:rPr>
              <a:t>phím</a:t>
            </a:r>
            <a:r>
              <a:rPr lang="en-US" sz="2399" spc="-47" dirty="0">
                <a:solidFill>
                  <a:srgbClr val="000000"/>
                </a:solidFill>
                <a:latin typeface="Maven Pro Bold"/>
              </a:rPr>
              <a:t> </a:t>
            </a:r>
            <a:r>
              <a:rPr lang="en-US" sz="2399" spc="-47" dirty="0" err="1">
                <a:solidFill>
                  <a:srgbClr val="000000"/>
                </a:solidFill>
                <a:latin typeface="Maven Pro Bold"/>
              </a:rPr>
              <a:t>và</a:t>
            </a:r>
            <a:r>
              <a:rPr lang="en-US" sz="2399" spc="-47" dirty="0">
                <a:solidFill>
                  <a:srgbClr val="000000"/>
                </a:solidFill>
                <a:latin typeface="Maven Pro Bold"/>
              </a:rPr>
              <a:t> </a:t>
            </a:r>
            <a:r>
              <a:rPr lang="en-US" sz="2399" spc="-47" dirty="0" err="1">
                <a:solidFill>
                  <a:srgbClr val="000000"/>
                </a:solidFill>
                <a:latin typeface="Maven Pro Bold"/>
              </a:rPr>
              <a:t>tổ</a:t>
            </a:r>
            <a:r>
              <a:rPr lang="en-US" sz="2399" spc="-47" dirty="0">
                <a:solidFill>
                  <a:srgbClr val="000000"/>
                </a:solidFill>
                <a:latin typeface="Maven Pro Bold"/>
              </a:rPr>
              <a:t> </a:t>
            </a:r>
            <a:r>
              <a:rPr lang="en-US" sz="2399" spc="-47" dirty="0" err="1">
                <a:solidFill>
                  <a:srgbClr val="000000"/>
                </a:solidFill>
                <a:latin typeface="Maven Pro Bold"/>
              </a:rPr>
              <a:t>hợp</a:t>
            </a:r>
            <a:r>
              <a:rPr lang="en-US" sz="2399" spc="-47" dirty="0">
                <a:solidFill>
                  <a:srgbClr val="000000"/>
                </a:solidFill>
                <a:latin typeface="Maven Pro Bold"/>
              </a:rPr>
              <a:t> </a:t>
            </a:r>
            <a:r>
              <a:rPr lang="en-US" sz="2399" spc="-47" dirty="0" err="1">
                <a:solidFill>
                  <a:srgbClr val="000000"/>
                </a:solidFill>
                <a:latin typeface="Maven Pro Bold"/>
              </a:rPr>
              <a:t>phím</a:t>
            </a:r>
            <a:endParaRPr lang="en-US" sz="2399" spc="-47" dirty="0">
              <a:solidFill>
                <a:srgbClr val="000000"/>
              </a:solidFill>
              <a:latin typeface="Maven Pro Bold"/>
            </a:endParaRPr>
          </a:p>
        </p:txBody>
      </p:sp>
      <p:sp>
        <p:nvSpPr>
          <p:cNvPr id="5" name="TextBox 5"/>
          <p:cNvSpPr txBox="1"/>
          <p:nvPr/>
        </p:nvSpPr>
        <p:spPr>
          <a:xfrm>
            <a:off x="2877542" y="2407022"/>
            <a:ext cx="12532916" cy="981075"/>
          </a:xfrm>
          <a:prstGeom prst="rect">
            <a:avLst/>
          </a:prstGeom>
        </p:spPr>
        <p:txBody>
          <a:bodyPr lIns="0" tIns="0" rIns="0" bIns="0" rtlCol="0" anchor="t">
            <a:spAutoFit/>
          </a:bodyPr>
          <a:lstStyle/>
          <a:p>
            <a:pPr marL="0" lvl="0" indent="0" algn="ctr">
              <a:lnSpc>
                <a:spcPts val="7679"/>
              </a:lnSpc>
            </a:pPr>
            <a:r>
              <a:rPr lang="en-US" sz="6399" strike="noStrike" spc="223" dirty="0">
                <a:solidFill>
                  <a:srgbClr val="000000"/>
                </a:solidFill>
                <a:latin typeface="Maven Pro"/>
              </a:rPr>
              <a:t>XỬ LÝ NHẬP LIỆU, XUẤT LIỆU</a:t>
            </a:r>
          </a:p>
        </p:txBody>
      </p:sp>
      <p:sp>
        <p:nvSpPr>
          <p:cNvPr id="6" name="TextBox 6"/>
          <p:cNvSpPr txBox="1"/>
          <p:nvPr/>
        </p:nvSpPr>
        <p:spPr>
          <a:xfrm>
            <a:off x="9927017" y="5536932"/>
            <a:ext cx="5483441" cy="3431582"/>
          </a:xfrm>
          <a:prstGeom prst="rect">
            <a:avLst/>
          </a:prstGeom>
        </p:spPr>
        <p:txBody>
          <a:bodyPr lIns="0" tIns="0" rIns="0" bIns="0" rtlCol="0" anchor="t">
            <a:spAutoFit/>
          </a:bodyPr>
          <a:lstStyle/>
          <a:p>
            <a:pPr algn="just">
              <a:lnSpc>
                <a:spcPts val="3007"/>
              </a:lnSpc>
            </a:pPr>
            <a:r>
              <a:rPr lang="en-US" sz="2148" dirty="0" err="1">
                <a:solidFill>
                  <a:srgbClr val="000000"/>
                </a:solidFill>
                <a:latin typeface="Maven Pro"/>
              </a:rPr>
              <a:t>Sử</a:t>
            </a:r>
            <a:r>
              <a:rPr lang="en-US" sz="2148" dirty="0">
                <a:solidFill>
                  <a:srgbClr val="000000"/>
                </a:solidFill>
                <a:latin typeface="Maven Pro"/>
              </a:rPr>
              <a:t> </a:t>
            </a:r>
            <a:r>
              <a:rPr lang="en-US" sz="2148" dirty="0" err="1">
                <a:solidFill>
                  <a:srgbClr val="000000"/>
                </a:solidFill>
                <a:latin typeface="Maven Pro"/>
              </a:rPr>
              <a:t>dụng</a:t>
            </a:r>
            <a:r>
              <a:rPr lang="en-US" sz="2148" dirty="0">
                <a:solidFill>
                  <a:srgbClr val="000000"/>
                </a:solidFill>
                <a:latin typeface="Maven Pro"/>
              </a:rPr>
              <a:t> 1 </a:t>
            </a:r>
            <a:r>
              <a:rPr lang="en-US" sz="2148" dirty="0" err="1">
                <a:solidFill>
                  <a:srgbClr val="000000"/>
                </a:solidFill>
                <a:latin typeface="Maven Pro"/>
              </a:rPr>
              <a:t>số</a:t>
            </a:r>
            <a:r>
              <a:rPr lang="en-US" sz="2148" dirty="0">
                <a:solidFill>
                  <a:srgbClr val="000000"/>
                </a:solidFill>
                <a:latin typeface="Maven Pro"/>
              </a:rPr>
              <a:t> </a:t>
            </a:r>
            <a:r>
              <a:rPr lang="en-US" sz="2148" dirty="0" err="1">
                <a:solidFill>
                  <a:srgbClr val="000000"/>
                </a:solidFill>
                <a:latin typeface="Maven Pro"/>
              </a:rPr>
              <a:t>hàm</a:t>
            </a:r>
            <a:r>
              <a:rPr lang="en-US" sz="2148" dirty="0">
                <a:solidFill>
                  <a:srgbClr val="000000"/>
                </a:solidFill>
                <a:latin typeface="Maven Pro"/>
              </a:rPr>
              <a:t> API </a:t>
            </a:r>
            <a:r>
              <a:rPr lang="en-US" sz="2148" dirty="0" err="1">
                <a:solidFill>
                  <a:srgbClr val="000000"/>
                </a:solidFill>
                <a:latin typeface="Maven Pro"/>
              </a:rPr>
              <a:t>để</a:t>
            </a:r>
            <a:r>
              <a:rPr lang="en-US" sz="2148" dirty="0">
                <a:solidFill>
                  <a:srgbClr val="000000"/>
                </a:solidFill>
                <a:latin typeface="Maven Pro"/>
              </a:rPr>
              <a:t> </a:t>
            </a:r>
            <a:r>
              <a:rPr lang="en-US" sz="2148" dirty="0" err="1">
                <a:solidFill>
                  <a:srgbClr val="000000"/>
                </a:solidFill>
                <a:latin typeface="Maven Pro"/>
              </a:rPr>
              <a:t>tương</a:t>
            </a:r>
            <a:r>
              <a:rPr lang="en-US" sz="2148" dirty="0">
                <a:solidFill>
                  <a:srgbClr val="000000"/>
                </a:solidFill>
                <a:latin typeface="Maven Pro"/>
              </a:rPr>
              <a:t> </a:t>
            </a:r>
            <a:r>
              <a:rPr lang="en-US" sz="2148" dirty="0" err="1">
                <a:solidFill>
                  <a:srgbClr val="000000"/>
                </a:solidFill>
                <a:latin typeface="Maven Pro"/>
              </a:rPr>
              <a:t>tác</a:t>
            </a:r>
            <a:r>
              <a:rPr lang="en-US" sz="2148" dirty="0">
                <a:solidFill>
                  <a:srgbClr val="000000"/>
                </a:solidFill>
                <a:latin typeface="Maven Pro"/>
              </a:rPr>
              <a:t> </a:t>
            </a:r>
            <a:r>
              <a:rPr lang="en-US" sz="2148" dirty="0" err="1">
                <a:solidFill>
                  <a:srgbClr val="000000"/>
                </a:solidFill>
                <a:latin typeface="Maven Pro"/>
              </a:rPr>
              <a:t>với</a:t>
            </a:r>
            <a:r>
              <a:rPr lang="en-US" sz="2148" dirty="0">
                <a:solidFill>
                  <a:srgbClr val="000000"/>
                </a:solidFill>
                <a:latin typeface="Maven Pro"/>
              </a:rPr>
              <a:t> Clipboard (</a:t>
            </a:r>
            <a:r>
              <a:rPr lang="en-US" sz="2148" dirty="0" err="1">
                <a:solidFill>
                  <a:srgbClr val="000000"/>
                </a:solidFill>
                <a:latin typeface="Maven Pro"/>
              </a:rPr>
              <a:t>thực</a:t>
            </a:r>
            <a:r>
              <a:rPr lang="en-US" sz="2148" dirty="0">
                <a:solidFill>
                  <a:srgbClr val="000000"/>
                </a:solidFill>
                <a:latin typeface="Maven Pro"/>
              </a:rPr>
              <a:t> </a:t>
            </a:r>
            <a:r>
              <a:rPr lang="en-US" sz="2148" dirty="0" err="1">
                <a:solidFill>
                  <a:srgbClr val="000000"/>
                </a:solidFill>
                <a:latin typeface="Maven Pro"/>
              </a:rPr>
              <a:t>ra</a:t>
            </a:r>
            <a:r>
              <a:rPr lang="en-US" sz="2148" dirty="0">
                <a:solidFill>
                  <a:srgbClr val="000000"/>
                </a:solidFill>
                <a:latin typeface="Maven Pro"/>
              </a:rPr>
              <a:t> </a:t>
            </a:r>
            <a:r>
              <a:rPr lang="en-US" sz="2148" dirty="0" err="1">
                <a:solidFill>
                  <a:srgbClr val="000000"/>
                </a:solidFill>
                <a:latin typeface="Maven Pro"/>
              </a:rPr>
              <a:t>dùng</a:t>
            </a:r>
            <a:r>
              <a:rPr lang="en-US" sz="2148" dirty="0">
                <a:solidFill>
                  <a:srgbClr val="000000"/>
                </a:solidFill>
                <a:latin typeface="Maven Pro"/>
              </a:rPr>
              <a:t> </a:t>
            </a:r>
            <a:r>
              <a:rPr lang="en-US" sz="2148" dirty="0" err="1">
                <a:solidFill>
                  <a:srgbClr val="000000"/>
                </a:solidFill>
                <a:latin typeface="Maven Pro"/>
              </a:rPr>
              <a:t>có</a:t>
            </a:r>
            <a:r>
              <a:rPr lang="en-US" sz="2148" dirty="0">
                <a:solidFill>
                  <a:srgbClr val="000000"/>
                </a:solidFill>
                <a:latin typeface="Maven Pro"/>
              </a:rPr>
              <a:t> 4 </a:t>
            </a:r>
            <a:r>
              <a:rPr lang="en-US" sz="2148" dirty="0" err="1">
                <a:solidFill>
                  <a:srgbClr val="000000"/>
                </a:solidFill>
                <a:latin typeface="Maven Pro"/>
              </a:rPr>
              <a:t>hàm</a:t>
            </a:r>
            <a:r>
              <a:rPr lang="en-US" sz="2148" dirty="0">
                <a:solidFill>
                  <a:srgbClr val="000000"/>
                </a:solidFill>
                <a:latin typeface="Maven Pro"/>
              </a:rPr>
              <a:t> </a:t>
            </a:r>
            <a:r>
              <a:rPr lang="en-US" sz="2148" dirty="0" err="1">
                <a:solidFill>
                  <a:srgbClr val="000000"/>
                </a:solidFill>
                <a:latin typeface="Maven Pro"/>
              </a:rPr>
              <a:t>nhưng</a:t>
            </a:r>
            <a:r>
              <a:rPr lang="en-US" sz="2148" dirty="0">
                <a:solidFill>
                  <a:srgbClr val="000000"/>
                </a:solidFill>
                <a:latin typeface="Maven Pro"/>
              </a:rPr>
              <a:t> </a:t>
            </a:r>
            <a:r>
              <a:rPr lang="en-US" sz="2148" dirty="0" err="1">
                <a:solidFill>
                  <a:srgbClr val="000000"/>
                </a:solidFill>
                <a:latin typeface="Maven Pro"/>
              </a:rPr>
              <a:t>cứ</a:t>
            </a:r>
            <a:r>
              <a:rPr lang="en-US" sz="2148" dirty="0">
                <a:solidFill>
                  <a:srgbClr val="000000"/>
                </a:solidFill>
                <a:latin typeface="Maven Pro"/>
              </a:rPr>
              <a:t> </a:t>
            </a:r>
            <a:r>
              <a:rPr lang="en-US" sz="2148" dirty="0" err="1">
                <a:solidFill>
                  <a:srgbClr val="000000"/>
                </a:solidFill>
                <a:latin typeface="Maven Pro"/>
              </a:rPr>
              <a:t>khai</a:t>
            </a:r>
            <a:r>
              <a:rPr lang="en-US" sz="2148" dirty="0">
                <a:solidFill>
                  <a:srgbClr val="000000"/>
                </a:solidFill>
                <a:latin typeface="Maven Pro"/>
              </a:rPr>
              <a:t> </a:t>
            </a:r>
            <a:r>
              <a:rPr lang="en-US" sz="2148" dirty="0" err="1">
                <a:solidFill>
                  <a:srgbClr val="000000"/>
                </a:solidFill>
                <a:latin typeface="Maven Pro"/>
              </a:rPr>
              <a:t>báo</a:t>
            </a:r>
            <a:r>
              <a:rPr lang="en-US" sz="2148" dirty="0">
                <a:solidFill>
                  <a:srgbClr val="000000"/>
                </a:solidFill>
                <a:latin typeface="Maven Pro"/>
              </a:rPr>
              <a:t> </a:t>
            </a:r>
            <a:r>
              <a:rPr lang="en-US" sz="2148" dirty="0" err="1">
                <a:solidFill>
                  <a:srgbClr val="000000"/>
                </a:solidFill>
                <a:latin typeface="Maven Pro"/>
              </a:rPr>
              <a:t>cho</a:t>
            </a:r>
            <a:r>
              <a:rPr lang="en-US" sz="2148" dirty="0">
                <a:solidFill>
                  <a:srgbClr val="000000"/>
                </a:solidFill>
                <a:latin typeface="Maven Pro"/>
              </a:rPr>
              <a:t> </a:t>
            </a:r>
            <a:r>
              <a:rPr lang="en-US" sz="2148" dirty="0" err="1">
                <a:solidFill>
                  <a:srgbClr val="000000"/>
                </a:solidFill>
                <a:latin typeface="Maven Pro"/>
              </a:rPr>
              <a:t>nó</a:t>
            </a:r>
            <a:r>
              <a:rPr lang="en-US" sz="2148" dirty="0">
                <a:solidFill>
                  <a:srgbClr val="000000"/>
                </a:solidFill>
                <a:latin typeface="Maven Pro"/>
              </a:rPr>
              <a:t> </a:t>
            </a:r>
            <a:r>
              <a:rPr lang="en-US" sz="2148" dirty="0" err="1">
                <a:solidFill>
                  <a:srgbClr val="000000"/>
                </a:solidFill>
                <a:latin typeface="Maven Pro"/>
              </a:rPr>
              <a:t>đủ</a:t>
            </a:r>
            <a:r>
              <a:rPr lang="en-US" sz="2148" dirty="0">
                <a:solidFill>
                  <a:srgbClr val="000000"/>
                </a:solidFill>
                <a:latin typeface="Maven Pro"/>
              </a:rPr>
              <a:t>) </a:t>
            </a:r>
            <a:r>
              <a:rPr lang="en-US" sz="2148" dirty="0" err="1">
                <a:solidFill>
                  <a:srgbClr val="000000"/>
                </a:solidFill>
                <a:latin typeface="Maven Pro"/>
              </a:rPr>
              <a:t>để</a:t>
            </a:r>
            <a:r>
              <a:rPr lang="en-US" sz="2148" dirty="0">
                <a:solidFill>
                  <a:srgbClr val="000000"/>
                </a:solidFill>
                <a:latin typeface="Maven Pro"/>
              </a:rPr>
              <a:t> </a:t>
            </a:r>
            <a:r>
              <a:rPr lang="en-US" sz="2148" dirty="0" err="1">
                <a:solidFill>
                  <a:srgbClr val="000000"/>
                </a:solidFill>
                <a:latin typeface="Maven Pro"/>
              </a:rPr>
              <a:t>không</a:t>
            </a:r>
            <a:r>
              <a:rPr lang="en-US" sz="2148" dirty="0">
                <a:solidFill>
                  <a:srgbClr val="000000"/>
                </a:solidFill>
                <a:latin typeface="Maven Pro"/>
              </a:rPr>
              <a:t> </a:t>
            </a:r>
            <a:r>
              <a:rPr lang="en-US" sz="2148" dirty="0" err="1">
                <a:solidFill>
                  <a:srgbClr val="000000"/>
                </a:solidFill>
                <a:latin typeface="Maven Pro"/>
              </a:rPr>
              <a:t>bị</a:t>
            </a:r>
            <a:r>
              <a:rPr lang="en-US" sz="2148" dirty="0">
                <a:solidFill>
                  <a:srgbClr val="000000"/>
                </a:solidFill>
                <a:latin typeface="Maven Pro"/>
              </a:rPr>
              <a:t> </a:t>
            </a:r>
            <a:r>
              <a:rPr lang="en-US" sz="2148" dirty="0" err="1">
                <a:solidFill>
                  <a:srgbClr val="000000"/>
                </a:solidFill>
                <a:latin typeface="Maven Pro"/>
              </a:rPr>
              <a:t>lỗi</a:t>
            </a:r>
            <a:r>
              <a:rPr lang="en-US" sz="2148" dirty="0">
                <a:solidFill>
                  <a:srgbClr val="000000"/>
                </a:solidFill>
                <a:latin typeface="Maven Pro"/>
              </a:rPr>
              <a:t> </a:t>
            </a:r>
            <a:r>
              <a:rPr lang="en-US" sz="2148" dirty="0" err="1">
                <a:solidFill>
                  <a:srgbClr val="000000"/>
                </a:solidFill>
                <a:latin typeface="Maven Pro"/>
              </a:rPr>
              <a:t>khi</a:t>
            </a:r>
            <a:r>
              <a:rPr lang="en-US" sz="2148" dirty="0">
                <a:solidFill>
                  <a:srgbClr val="000000"/>
                </a:solidFill>
                <a:latin typeface="Maven Pro"/>
              </a:rPr>
              <a:t> </a:t>
            </a:r>
            <a:r>
              <a:rPr lang="en-US" sz="2148" dirty="0" err="1">
                <a:solidFill>
                  <a:srgbClr val="000000"/>
                </a:solidFill>
                <a:latin typeface="Maven Pro"/>
              </a:rPr>
              <a:t>gặp</a:t>
            </a:r>
            <a:r>
              <a:rPr lang="en-US" sz="2148" dirty="0">
                <a:solidFill>
                  <a:srgbClr val="000000"/>
                </a:solidFill>
                <a:latin typeface="Maven Pro"/>
              </a:rPr>
              <a:t> </a:t>
            </a:r>
            <a:r>
              <a:rPr lang="en-US" sz="2148" dirty="0" err="1">
                <a:solidFill>
                  <a:srgbClr val="000000"/>
                </a:solidFill>
                <a:latin typeface="Maven Pro"/>
              </a:rPr>
              <a:t>các</a:t>
            </a:r>
            <a:r>
              <a:rPr lang="en-US" sz="2148" dirty="0">
                <a:solidFill>
                  <a:srgbClr val="000000"/>
                </a:solidFill>
                <a:latin typeface="Maven Pro"/>
              </a:rPr>
              <a:t> </a:t>
            </a:r>
            <a:r>
              <a:rPr lang="en-US" sz="2148" dirty="0" err="1">
                <a:solidFill>
                  <a:srgbClr val="000000"/>
                </a:solidFill>
                <a:latin typeface="Maven Pro"/>
              </a:rPr>
              <a:t>trình</a:t>
            </a:r>
            <a:r>
              <a:rPr lang="en-US" sz="2148" dirty="0">
                <a:solidFill>
                  <a:srgbClr val="000000"/>
                </a:solidFill>
                <a:latin typeface="Maven Pro"/>
              </a:rPr>
              <a:t> </a:t>
            </a:r>
            <a:r>
              <a:rPr lang="en-US" sz="2148" dirty="0" err="1">
                <a:solidFill>
                  <a:srgbClr val="000000"/>
                </a:solidFill>
                <a:latin typeface="Maven Pro"/>
              </a:rPr>
              <a:t>tương</a:t>
            </a:r>
            <a:r>
              <a:rPr lang="en-US" sz="2148" dirty="0">
                <a:solidFill>
                  <a:srgbClr val="000000"/>
                </a:solidFill>
                <a:latin typeface="Maven Pro"/>
              </a:rPr>
              <a:t> </a:t>
            </a:r>
            <a:r>
              <a:rPr lang="en-US" sz="2148" dirty="0" err="1">
                <a:solidFill>
                  <a:srgbClr val="000000"/>
                </a:solidFill>
                <a:latin typeface="Maven Pro"/>
              </a:rPr>
              <a:t>tác</a:t>
            </a:r>
            <a:r>
              <a:rPr lang="en-US" sz="2148" dirty="0">
                <a:solidFill>
                  <a:srgbClr val="000000"/>
                </a:solidFill>
                <a:latin typeface="Maven Pro"/>
              </a:rPr>
              <a:t> </a:t>
            </a:r>
            <a:r>
              <a:rPr lang="en-US" sz="2148" dirty="0" err="1">
                <a:solidFill>
                  <a:srgbClr val="000000"/>
                </a:solidFill>
                <a:latin typeface="Maven Pro"/>
              </a:rPr>
              <a:t>với</a:t>
            </a:r>
            <a:r>
              <a:rPr lang="en-US" sz="2148" dirty="0">
                <a:solidFill>
                  <a:srgbClr val="000000"/>
                </a:solidFill>
                <a:latin typeface="Maven Pro"/>
              </a:rPr>
              <a:t> Clipboard.</a:t>
            </a:r>
          </a:p>
          <a:p>
            <a:pPr algn="just">
              <a:lnSpc>
                <a:spcPts val="3007"/>
              </a:lnSpc>
            </a:pPr>
            <a:r>
              <a:rPr lang="en-US" sz="2148" dirty="0" err="1">
                <a:solidFill>
                  <a:srgbClr val="000000"/>
                </a:solidFill>
                <a:latin typeface="Maven Pro"/>
              </a:rPr>
              <a:t>Xuất</a:t>
            </a:r>
            <a:r>
              <a:rPr lang="en-US" sz="2148" dirty="0">
                <a:solidFill>
                  <a:srgbClr val="000000"/>
                </a:solidFill>
                <a:latin typeface="Maven Pro"/>
              </a:rPr>
              <a:t> </a:t>
            </a:r>
            <a:r>
              <a:rPr lang="en-US" sz="2148" dirty="0" err="1">
                <a:solidFill>
                  <a:srgbClr val="000000"/>
                </a:solidFill>
                <a:latin typeface="Maven Pro"/>
              </a:rPr>
              <a:t>dữ</a:t>
            </a:r>
            <a:r>
              <a:rPr lang="en-US" sz="2148" dirty="0">
                <a:solidFill>
                  <a:srgbClr val="000000"/>
                </a:solidFill>
                <a:latin typeface="Maven Pro"/>
              </a:rPr>
              <a:t> </a:t>
            </a:r>
            <a:r>
              <a:rPr lang="en-US" sz="2148" dirty="0" err="1">
                <a:solidFill>
                  <a:srgbClr val="000000"/>
                </a:solidFill>
                <a:latin typeface="Maven Pro"/>
              </a:rPr>
              <a:t>liệu</a:t>
            </a:r>
            <a:r>
              <a:rPr lang="en-US" sz="2148" dirty="0">
                <a:solidFill>
                  <a:srgbClr val="000000"/>
                </a:solidFill>
                <a:latin typeface="Maven Pro"/>
              </a:rPr>
              <a:t> </a:t>
            </a:r>
            <a:r>
              <a:rPr lang="en-US" sz="2148" dirty="0" err="1">
                <a:solidFill>
                  <a:srgbClr val="000000"/>
                </a:solidFill>
                <a:latin typeface="Maven Pro"/>
              </a:rPr>
              <a:t>sử</a:t>
            </a:r>
            <a:r>
              <a:rPr lang="en-US" sz="2148" dirty="0">
                <a:solidFill>
                  <a:srgbClr val="000000"/>
                </a:solidFill>
                <a:latin typeface="Maven Pro"/>
              </a:rPr>
              <a:t> </a:t>
            </a:r>
            <a:r>
              <a:rPr lang="en-US" sz="2148" dirty="0" err="1">
                <a:solidFill>
                  <a:srgbClr val="000000"/>
                </a:solidFill>
                <a:latin typeface="Maven Pro"/>
              </a:rPr>
              <a:t>dụng</a:t>
            </a:r>
            <a:r>
              <a:rPr lang="en-US" sz="2148" dirty="0">
                <a:solidFill>
                  <a:srgbClr val="000000"/>
                </a:solidFill>
                <a:latin typeface="Maven Pro"/>
              </a:rPr>
              <a:t> </a:t>
            </a:r>
            <a:r>
              <a:rPr lang="en-US" sz="2148" dirty="0" err="1">
                <a:solidFill>
                  <a:srgbClr val="000000"/>
                </a:solidFill>
                <a:latin typeface="Maven Pro"/>
              </a:rPr>
              <a:t>sendInput</a:t>
            </a:r>
            <a:r>
              <a:rPr lang="en-US" sz="2148" dirty="0">
                <a:solidFill>
                  <a:srgbClr val="000000"/>
                </a:solidFill>
                <a:latin typeface="Maven Pro"/>
              </a:rPr>
              <a:t>: </a:t>
            </a:r>
            <a:r>
              <a:rPr lang="en-US" sz="2148" dirty="0" err="1">
                <a:solidFill>
                  <a:srgbClr val="000000"/>
                </a:solidFill>
                <a:latin typeface="Maven Pro"/>
              </a:rPr>
              <a:t>Nó</a:t>
            </a:r>
            <a:r>
              <a:rPr lang="en-US" sz="2148" dirty="0">
                <a:solidFill>
                  <a:srgbClr val="000000"/>
                </a:solidFill>
                <a:latin typeface="Maven Pro"/>
              </a:rPr>
              <a:t> </a:t>
            </a:r>
            <a:r>
              <a:rPr lang="en-US" sz="2148" dirty="0" err="1">
                <a:solidFill>
                  <a:srgbClr val="000000"/>
                </a:solidFill>
                <a:latin typeface="Maven Pro"/>
              </a:rPr>
              <a:t>xử</a:t>
            </a:r>
            <a:r>
              <a:rPr lang="en-US" sz="2148" dirty="0">
                <a:solidFill>
                  <a:srgbClr val="000000"/>
                </a:solidFill>
                <a:latin typeface="Maven Pro"/>
              </a:rPr>
              <a:t> </a:t>
            </a:r>
            <a:r>
              <a:rPr lang="en-US" sz="2148" dirty="0" err="1">
                <a:solidFill>
                  <a:srgbClr val="000000"/>
                </a:solidFill>
                <a:latin typeface="Maven Pro"/>
              </a:rPr>
              <a:t>lý</a:t>
            </a:r>
            <a:r>
              <a:rPr lang="en-US" sz="2148" dirty="0">
                <a:solidFill>
                  <a:srgbClr val="000000"/>
                </a:solidFill>
                <a:latin typeface="Maven Pro"/>
              </a:rPr>
              <a:t> </a:t>
            </a:r>
            <a:r>
              <a:rPr lang="en-US" sz="2148" dirty="0" err="1">
                <a:solidFill>
                  <a:srgbClr val="000000"/>
                </a:solidFill>
                <a:latin typeface="Maven Pro"/>
              </a:rPr>
              <a:t>cả</a:t>
            </a:r>
            <a:r>
              <a:rPr lang="en-US" sz="2148" dirty="0">
                <a:solidFill>
                  <a:srgbClr val="000000"/>
                </a:solidFill>
                <a:latin typeface="Maven Pro"/>
              </a:rPr>
              <a:t> </a:t>
            </a:r>
            <a:r>
              <a:rPr lang="en-US" sz="2148" dirty="0" err="1">
                <a:solidFill>
                  <a:srgbClr val="000000"/>
                </a:solidFill>
                <a:latin typeface="Maven Pro"/>
              </a:rPr>
              <a:t>hệ</a:t>
            </a:r>
            <a:r>
              <a:rPr lang="en-US" sz="2148" dirty="0">
                <a:solidFill>
                  <a:srgbClr val="000000"/>
                </a:solidFill>
                <a:latin typeface="Maven Pro"/>
              </a:rPr>
              <a:t> </a:t>
            </a:r>
            <a:r>
              <a:rPr lang="en-US" sz="2148" dirty="0" err="1">
                <a:solidFill>
                  <a:srgbClr val="000000"/>
                </a:solidFill>
                <a:latin typeface="Maven Pro"/>
              </a:rPr>
              <a:t>thống</a:t>
            </a:r>
            <a:r>
              <a:rPr lang="en-US" sz="2148" dirty="0">
                <a:solidFill>
                  <a:srgbClr val="000000"/>
                </a:solidFill>
                <a:latin typeface="Maven Pro"/>
              </a:rPr>
              <a:t> 32 bit </a:t>
            </a:r>
            <a:r>
              <a:rPr lang="en-US" sz="2148" dirty="0" err="1">
                <a:solidFill>
                  <a:srgbClr val="000000"/>
                </a:solidFill>
                <a:latin typeface="Maven Pro"/>
              </a:rPr>
              <a:t>và</a:t>
            </a:r>
            <a:r>
              <a:rPr lang="en-US" sz="2148" dirty="0">
                <a:solidFill>
                  <a:srgbClr val="000000"/>
                </a:solidFill>
                <a:latin typeface="Maven Pro"/>
              </a:rPr>
              <a:t> 64 bit </a:t>
            </a:r>
            <a:r>
              <a:rPr lang="en-US" sz="2148" dirty="0" err="1">
                <a:solidFill>
                  <a:srgbClr val="000000"/>
                </a:solidFill>
                <a:latin typeface="Maven Pro"/>
              </a:rPr>
              <a:t>và</a:t>
            </a:r>
            <a:r>
              <a:rPr lang="en-US" sz="2148" dirty="0">
                <a:solidFill>
                  <a:srgbClr val="000000"/>
                </a:solidFill>
                <a:latin typeface="Maven Pro"/>
              </a:rPr>
              <a:t> </a:t>
            </a:r>
            <a:r>
              <a:rPr lang="en-US" sz="2148" dirty="0" err="1">
                <a:solidFill>
                  <a:srgbClr val="000000"/>
                </a:solidFill>
                <a:latin typeface="Maven Pro"/>
              </a:rPr>
              <a:t>minh</a:t>
            </a:r>
            <a:r>
              <a:rPr lang="en-US" sz="2148" dirty="0">
                <a:solidFill>
                  <a:srgbClr val="000000"/>
                </a:solidFill>
                <a:latin typeface="Maven Pro"/>
              </a:rPr>
              <a:t> </a:t>
            </a:r>
            <a:r>
              <a:rPr lang="en-US" sz="2148" dirty="0" err="1">
                <a:solidFill>
                  <a:srgbClr val="000000"/>
                </a:solidFill>
                <a:latin typeface="Maven Pro"/>
              </a:rPr>
              <a:t>họa</a:t>
            </a:r>
            <a:r>
              <a:rPr lang="en-US" sz="2148" dirty="0">
                <a:solidFill>
                  <a:srgbClr val="000000"/>
                </a:solidFill>
                <a:latin typeface="Maven Pro"/>
              </a:rPr>
              <a:t> </a:t>
            </a:r>
            <a:r>
              <a:rPr lang="en-US" sz="2148" dirty="0" err="1">
                <a:solidFill>
                  <a:srgbClr val="000000"/>
                </a:solidFill>
                <a:latin typeface="Maven Pro"/>
              </a:rPr>
              <a:t>việc</a:t>
            </a:r>
            <a:r>
              <a:rPr lang="en-US" sz="2148" dirty="0">
                <a:solidFill>
                  <a:srgbClr val="000000"/>
                </a:solidFill>
                <a:latin typeface="Maven Pro"/>
              </a:rPr>
              <a:t> </a:t>
            </a:r>
            <a:r>
              <a:rPr lang="en-US" sz="2148" dirty="0" err="1">
                <a:solidFill>
                  <a:srgbClr val="000000"/>
                </a:solidFill>
                <a:latin typeface="Maven Pro"/>
              </a:rPr>
              <a:t>mô</a:t>
            </a:r>
            <a:r>
              <a:rPr lang="en-US" sz="2148" dirty="0">
                <a:solidFill>
                  <a:srgbClr val="000000"/>
                </a:solidFill>
                <a:latin typeface="Maven Pro"/>
              </a:rPr>
              <a:t> </a:t>
            </a:r>
            <a:r>
              <a:rPr lang="en-US" sz="2148" dirty="0" err="1">
                <a:solidFill>
                  <a:srgbClr val="000000"/>
                </a:solidFill>
                <a:latin typeface="Maven Pro"/>
              </a:rPr>
              <a:t>phỏng</a:t>
            </a:r>
            <a:r>
              <a:rPr lang="en-US" sz="2148" dirty="0">
                <a:solidFill>
                  <a:srgbClr val="000000"/>
                </a:solidFill>
                <a:latin typeface="Maven Pro"/>
              </a:rPr>
              <a:t> </a:t>
            </a:r>
            <a:r>
              <a:rPr lang="en-US" sz="2148" dirty="0" err="1">
                <a:solidFill>
                  <a:srgbClr val="000000"/>
                </a:solidFill>
                <a:latin typeface="Maven Pro"/>
              </a:rPr>
              <a:t>các</a:t>
            </a:r>
            <a:r>
              <a:rPr lang="en-US" sz="2148" dirty="0">
                <a:solidFill>
                  <a:srgbClr val="000000"/>
                </a:solidFill>
                <a:latin typeface="Maven Pro"/>
              </a:rPr>
              <a:t> </a:t>
            </a:r>
            <a:r>
              <a:rPr lang="en-US" sz="2148" dirty="0" err="1">
                <a:solidFill>
                  <a:srgbClr val="000000"/>
                </a:solidFill>
                <a:latin typeface="Maven Pro"/>
              </a:rPr>
              <a:t>sự</a:t>
            </a:r>
            <a:r>
              <a:rPr lang="en-US" sz="2148" dirty="0">
                <a:solidFill>
                  <a:srgbClr val="000000"/>
                </a:solidFill>
                <a:latin typeface="Maven Pro"/>
              </a:rPr>
              <a:t> </a:t>
            </a:r>
            <a:r>
              <a:rPr lang="en-US" sz="2148" dirty="0" err="1">
                <a:solidFill>
                  <a:srgbClr val="000000"/>
                </a:solidFill>
                <a:latin typeface="Maven Pro"/>
              </a:rPr>
              <a:t>kiện</a:t>
            </a:r>
            <a:r>
              <a:rPr lang="en-US" sz="2148" dirty="0">
                <a:solidFill>
                  <a:srgbClr val="000000"/>
                </a:solidFill>
                <a:latin typeface="Maven Pro"/>
              </a:rPr>
              <a:t> </a:t>
            </a:r>
            <a:r>
              <a:rPr lang="en-US" sz="2148" dirty="0" err="1">
                <a:solidFill>
                  <a:srgbClr val="000000"/>
                </a:solidFill>
                <a:latin typeface="Maven Pro"/>
              </a:rPr>
              <a:t>chuột</a:t>
            </a:r>
            <a:r>
              <a:rPr lang="en-US" sz="2148" dirty="0">
                <a:solidFill>
                  <a:srgbClr val="000000"/>
                </a:solidFill>
                <a:latin typeface="Maven Pro"/>
              </a:rPr>
              <a:t> </a:t>
            </a:r>
            <a:r>
              <a:rPr lang="en-US" sz="2148" dirty="0" err="1">
                <a:solidFill>
                  <a:srgbClr val="000000"/>
                </a:solidFill>
                <a:latin typeface="Maven Pro"/>
              </a:rPr>
              <a:t>và</a:t>
            </a:r>
            <a:r>
              <a:rPr lang="en-US" sz="2148" dirty="0">
                <a:solidFill>
                  <a:srgbClr val="000000"/>
                </a:solidFill>
                <a:latin typeface="Maven Pro"/>
              </a:rPr>
              <a:t> </a:t>
            </a:r>
            <a:r>
              <a:rPr lang="en-US" sz="2148" dirty="0" err="1">
                <a:solidFill>
                  <a:srgbClr val="000000"/>
                </a:solidFill>
                <a:latin typeface="Maven Pro"/>
              </a:rPr>
              <a:t>bàn</a:t>
            </a:r>
            <a:r>
              <a:rPr lang="en-US" sz="2148" dirty="0">
                <a:solidFill>
                  <a:srgbClr val="000000"/>
                </a:solidFill>
                <a:latin typeface="Maven Pro"/>
              </a:rPr>
              <a:t> </a:t>
            </a:r>
            <a:r>
              <a:rPr lang="en-US" sz="2148" dirty="0" err="1">
                <a:solidFill>
                  <a:srgbClr val="000000"/>
                </a:solidFill>
                <a:latin typeface="Maven Pro"/>
              </a:rPr>
              <a:t>phím</a:t>
            </a:r>
            <a:r>
              <a:rPr lang="en-US" sz="2148" dirty="0">
                <a:solidFill>
                  <a:srgbClr val="000000"/>
                </a:solidFill>
                <a:latin typeface="Maven Pro"/>
              </a:rPr>
              <a:t> </a:t>
            </a:r>
            <a:r>
              <a:rPr lang="en-US" sz="2148" dirty="0" err="1">
                <a:solidFill>
                  <a:srgbClr val="000000"/>
                </a:solidFill>
                <a:latin typeface="Maven Pro"/>
              </a:rPr>
              <a:t>theo</a:t>
            </a:r>
            <a:r>
              <a:rPr lang="en-US" sz="2148" dirty="0">
                <a:solidFill>
                  <a:srgbClr val="000000"/>
                </a:solidFill>
                <a:latin typeface="Maven Pro"/>
              </a:rPr>
              <a:t> </a:t>
            </a:r>
            <a:r>
              <a:rPr lang="en-US" sz="2148" dirty="0" err="1">
                <a:solidFill>
                  <a:srgbClr val="000000"/>
                </a:solidFill>
                <a:latin typeface="Maven Pro"/>
              </a:rPr>
              <a:t>chương</a:t>
            </a:r>
            <a:r>
              <a:rPr lang="en-US" sz="2148" dirty="0">
                <a:solidFill>
                  <a:srgbClr val="000000"/>
                </a:solidFill>
                <a:latin typeface="Maven Pro"/>
              </a:rPr>
              <a:t> </a:t>
            </a:r>
            <a:r>
              <a:rPr lang="en-US" sz="2148" dirty="0" err="1">
                <a:solidFill>
                  <a:srgbClr val="000000"/>
                </a:solidFill>
                <a:latin typeface="Maven Pro"/>
              </a:rPr>
              <a:t>trình</a:t>
            </a:r>
            <a:r>
              <a:rPr lang="en-US" sz="2148" dirty="0">
                <a:solidFill>
                  <a:srgbClr val="000000"/>
                </a:solidFill>
                <a:latin typeface="Maven Pro"/>
              </a:rPr>
              <a:t>.</a:t>
            </a:r>
          </a:p>
          <a:p>
            <a:pPr marL="0" lvl="0" indent="0" algn="just">
              <a:lnSpc>
                <a:spcPts val="3007"/>
              </a:lnSpc>
              <a:spcBef>
                <a:spcPct val="0"/>
              </a:spcBef>
            </a:pPr>
            <a:endParaRPr lang="en-US" sz="2148" dirty="0">
              <a:solidFill>
                <a:srgbClr val="000000"/>
              </a:solidFill>
              <a:latin typeface="Maven Pro"/>
            </a:endParaRPr>
          </a:p>
        </p:txBody>
      </p:sp>
      <p:sp>
        <p:nvSpPr>
          <p:cNvPr id="7" name="TextBox 7"/>
          <p:cNvSpPr txBox="1"/>
          <p:nvPr/>
        </p:nvSpPr>
        <p:spPr>
          <a:xfrm>
            <a:off x="10623537" y="4312418"/>
            <a:ext cx="3876088" cy="405765"/>
          </a:xfrm>
          <a:prstGeom prst="rect">
            <a:avLst/>
          </a:prstGeom>
        </p:spPr>
        <p:txBody>
          <a:bodyPr lIns="0" tIns="0" rIns="0" bIns="0" rtlCol="0" anchor="t">
            <a:spAutoFit/>
          </a:bodyPr>
          <a:lstStyle/>
          <a:p>
            <a:pPr marL="0" lvl="0" indent="0" algn="ctr">
              <a:lnSpc>
                <a:spcPts val="3359"/>
              </a:lnSpc>
              <a:spcBef>
                <a:spcPct val="0"/>
              </a:spcBef>
            </a:pPr>
            <a:r>
              <a:rPr lang="en-US" sz="2399" spc="-47" dirty="0" err="1">
                <a:solidFill>
                  <a:srgbClr val="000000"/>
                </a:solidFill>
                <a:latin typeface="Maven Pro Bold"/>
              </a:rPr>
              <a:t>Gán</a:t>
            </a:r>
            <a:r>
              <a:rPr lang="en-US" sz="2399" spc="-47" dirty="0">
                <a:solidFill>
                  <a:srgbClr val="000000"/>
                </a:solidFill>
                <a:latin typeface="Maven Pro Bold"/>
              </a:rPr>
              <a:t> </a:t>
            </a:r>
            <a:r>
              <a:rPr lang="en-US" sz="2399" spc="-47" dirty="0" err="1">
                <a:solidFill>
                  <a:srgbClr val="000000"/>
                </a:solidFill>
                <a:latin typeface="Maven Pro Bold"/>
              </a:rPr>
              <a:t>gái</a:t>
            </a:r>
            <a:r>
              <a:rPr lang="en-US" sz="2399" spc="-47" dirty="0">
                <a:solidFill>
                  <a:srgbClr val="000000"/>
                </a:solidFill>
                <a:latin typeface="Maven Pro Bold"/>
              </a:rPr>
              <a:t> </a:t>
            </a:r>
            <a:r>
              <a:rPr lang="en-US" sz="2399" spc="-47" dirty="0" err="1">
                <a:solidFill>
                  <a:srgbClr val="000000"/>
                </a:solidFill>
                <a:latin typeface="Maven Pro Bold"/>
              </a:rPr>
              <a:t>trị</a:t>
            </a:r>
            <a:r>
              <a:rPr lang="en-US" sz="2399" spc="-47" dirty="0">
                <a:solidFill>
                  <a:srgbClr val="000000"/>
                </a:solidFill>
                <a:latin typeface="Maven Pro Bold"/>
              </a:rPr>
              <a:t> </a:t>
            </a:r>
            <a:r>
              <a:rPr lang="en-US" sz="2399" spc="-47" dirty="0" err="1">
                <a:solidFill>
                  <a:srgbClr val="000000"/>
                </a:solidFill>
                <a:latin typeface="Maven Pro Bold"/>
              </a:rPr>
              <a:t>cho</a:t>
            </a:r>
            <a:r>
              <a:rPr lang="en-US" sz="2399" spc="-47" dirty="0">
                <a:solidFill>
                  <a:srgbClr val="000000"/>
                </a:solidFill>
                <a:latin typeface="Maven Pro Bold"/>
              </a:rPr>
              <a:t> Clipboard</a:t>
            </a:r>
          </a:p>
        </p:txBody>
      </p:sp>
      <p:sp>
        <p:nvSpPr>
          <p:cNvPr id="8" name="AutoShape 8"/>
          <p:cNvSpPr/>
          <p:nvPr/>
        </p:nvSpPr>
        <p:spPr>
          <a:xfrm>
            <a:off x="1028700" y="9258300"/>
            <a:ext cx="16230600" cy="0"/>
          </a:xfrm>
          <a:prstGeom prst="line">
            <a:avLst/>
          </a:prstGeom>
          <a:ln w="9525" cap="rnd">
            <a:solidFill>
              <a:srgbClr val="000000"/>
            </a:solidFill>
            <a:prstDash val="solid"/>
            <a:headEnd type="none" w="sm" len="sm"/>
            <a:tailEnd type="none" w="sm" len="sm"/>
          </a:ln>
        </p:spPr>
        <p:txBody>
          <a:bodyPr/>
          <a:lstStyle/>
          <a:p>
            <a:endParaRPr lang="en-US"/>
          </a:p>
        </p:txBody>
      </p:sp>
      <p:sp>
        <p:nvSpPr>
          <p:cNvPr id="9" name="AutoShape 9"/>
          <p:cNvSpPr/>
          <p:nvPr/>
        </p:nvSpPr>
        <p:spPr>
          <a:xfrm>
            <a:off x="1028700" y="1028700"/>
            <a:ext cx="16230600" cy="0"/>
          </a:xfrm>
          <a:prstGeom prst="line">
            <a:avLst/>
          </a:prstGeom>
          <a:ln w="9525" cap="rnd">
            <a:solidFill>
              <a:srgbClr val="000000"/>
            </a:solidFill>
            <a:prstDash val="solid"/>
            <a:headEnd type="none" w="sm" len="sm"/>
            <a:tailEnd type="none" w="sm" len="sm"/>
          </a:ln>
        </p:spPr>
        <p:txBody>
          <a:bodyPr/>
          <a:lstStyle/>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TextBox 3"/>
          <p:cNvSpPr txBox="1"/>
          <p:nvPr/>
        </p:nvSpPr>
        <p:spPr>
          <a:xfrm>
            <a:off x="2877542" y="4994419"/>
            <a:ext cx="5129141" cy="3683983"/>
          </a:xfrm>
          <a:prstGeom prst="rect">
            <a:avLst/>
          </a:prstGeom>
        </p:spPr>
        <p:txBody>
          <a:bodyPr lIns="0" tIns="0" rIns="0" bIns="0" rtlCol="0" anchor="t">
            <a:spAutoFit/>
          </a:bodyPr>
          <a:lstStyle/>
          <a:p>
            <a:pPr marL="0" lvl="0" indent="0" algn="just">
              <a:lnSpc>
                <a:spcPts val="3270"/>
              </a:lnSpc>
              <a:spcBef>
                <a:spcPct val="0"/>
              </a:spcBef>
            </a:pPr>
            <a:r>
              <a:rPr lang="en-US" sz="2336" dirty="0">
                <a:solidFill>
                  <a:srgbClr val="000000"/>
                </a:solidFill>
                <a:latin typeface="Maven Pro"/>
              </a:rPr>
              <a:t>Trong </a:t>
            </a:r>
            <a:r>
              <a:rPr lang="en-US" sz="2336" dirty="0" err="1">
                <a:solidFill>
                  <a:srgbClr val="000000"/>
                </a:solidFill>
                <a:latin typeface="Maven Pro"/>
              </a:rPr>
              <a:t>trường</a:t>
            </a:r>
            <a:r>
              <a:rPr lang="en-US" sz="2336" dirty="0">
                <a:solidFill>
                  <a:srgbClr val="000000"/>
                </a:solidFill>
                <a:latin typeface="Maven Pro"/>
              </a:rPr>
              <a:t> </a:t>
            </a:r>
            <a:r>
              <a:rPr lang="en-US" sz="2336" dirty="0" err="1">
                <a:solidFill>
                  <a:srgbClr val="000000"/>
                </a:solidFill>
                <a:latin typeface="Maven Pro"/>
              </a:rPr>
              <a:t>hợp</a:t>
            </a:r>
            <a:r>
              <a:rPr lang="en-US" sz="2336" dirty="0">
                <a:solidFill>
                  <a:srgbClr val="000000"/>
                </a:solidFill>
                <a:latin typeface="Maven Pro"/>
              </a:rPr>
              <a:t> </a:t>
            </a:r>
            <a:r>
              <a:rPr lang="en-US" sz="2336" dirty="0" err="1">
                <a:solidFill>
                  <a:srgbClr val="000000"/>
                </a:solidFill>
                <a:latin typeface="Maven Pro"/>
              </a:rPr>
              <a:t>muốn</a:t>
            </a:r>
            <a:r>
              <a:rPr lang="en-US" sz="2336" dirty="0">
                <a:solidFill>
                  <a:srgbClr val="000000"/>
                </a:solidFill>
                <a:latin typeface="Maven Pro"/>
              </a:rPr>
              <a:t> </a:t>
            </a:r>
            <a:r>
              <a:rPr lang="en-US" sz="2336" dirty="0" err="1">
                <a:solidFill>
                  <a:srgbClr val="000000"/>
                </a:solidFill>
                <a:latin typeface="Maven Pro"/>
              </a:rPr>
              <a:t>xuất</a:t>
            </a:r>
            <a:r>
              <a:rPr lang="en-US" sz="2336" dirty="0">
                <a:solidFill>
                  <a:srgbClr val="000000"/>
                </a:solidFill>
                <a:latin typeface="Maven Pro"/>
              </a:rPr>
              <a:t> </a:t>
            </a:r>
            <a:r>
              <a:rPr lang="en-US" sz="2336" dirty="0" err="1">
                <a:solidFill>
                  <a:srgbClr val="000000"/>
                </a:solidFill>
                <a:latin typeface="Maven Pro"/>
              </a:rPr>
              <a:t>tiếng</a:t>
            </a:r>
            <a:r>
              <a:rPr lang="en-US" sz="2336" dirty="0">
                <a:solidFill>
                  <a:srgbClr val="000000"/>
                </a:solidFill>
                <a:latin typeface="Maven Pro"/>
              </a:rPr>
              <a:t> </a:t>
            </a:r>
            <a:r>
              <a:rPr lang="en-US" sz="2336" dirty="0" err="1">
                <a:solidFill>
                  <a:srgbClr val="000000"/>
                </a:solidFill>
                <a:latin typeface="Maven Pro"/>
              </a:rPr>
              <a:t>mà</a:t>
            </a:r>
            <a:r>
              <a:rPr lang="en-US" sz="2336" dirty="0">
                <a:solidFill>
                  <a:srgbClr val="000000"/>
                </a:solidFill>
                <a:latin typeface="Maven Pro"/>
              </a:rPr>
              <a:t> </a:t>
            </a:r>
            <a:r>
              <a:rPr lang="en-US" sz="2336" dirty="0" err="1">
                <a:solidFill>
                  <a:srgbClr val="000000"/>
                </a:solidFill>
                <a:latin typeface="Maven Pro"/>
              </a:rPr>
              <a:t>không</a:t>
            </a:r>
            <a:r>
              <a:rPr lang="en-US" sz="2336" dirty="0">
                <a:solidFill>
                  <a:srgbClr val="000000"/>
                </a:solidFill>
                <a:latin typeface="Maven Pro"/>
              </a:rPr>
              <a:t> </a:t>
            </a:r>
            <a:r>
              <a:rPr lang="en-US" sz="2336" dirty="0" err="1">
                <a:solidFill>
                  <a:srgbClr val="000000"/>
                </a:solidFill>
                <a:latin typeface="Maven Pro"/>
              </a:rPr>
              <a:t>làm</a:t>
            </a:r>
            <a:r>
              <a:rPr lang="en-US" sz="2336" dirty="0">
                <a:solidFill>
                  <a:srgbClr val="000000"/>
                </a:solidFill>
                <a:latin typeface="Maven Pro"/>
              </a:rPr>
              <a:t> </a:t>
            </a:r>
            <a:r>
              <a:rPr lang="en-US" sz="2336" dirty="0" err="1">
                <a:solidFill>
                  <a:srgbClr val="000000"/>
                </a:solidFill>
                <a:latin typeface="Maven Pro"/>
              </a:rPr>
              <a:t>ảnh</a:t>
            </a:r>
            <a:r>
              <a:rPr lang="en-US" sz="2336" dirty="0">
                <a:solidFill>
                  <a:srgbClr val="000000"/>
                </a:solidFill>
                <a:latin typeface="Maven Pro"/>
              </a:rPr>
              <a:t> </a:t>
            </a:r>
            <a:r>
              <a:rPr lang="en-US" sz="2336" dirty="0" err="1">
                <a:solidFill>
                  <a:srgbClr val="000000"/>
                </a:solidFill>
                <a:latin typeface="Maven Pro"/>
              </a:rPr>
              <a:t>hưởng</a:t>
            </a:r>
            <a:r>
              <a:rPr lang="en-US" sz="2336" dirty="0">
                <a:solidFill>
                  <a:srgbClr val="000000"/>
                </a:solidFill>
                <a:latin typeface="Maven Pro"/>
              </a:rPr>
              <a:t> </a:t>
            </a:r>
            <a:r>
              <a:rPr lang="en-US" sz="2336" dirty="0" err="1">
                <a:solidFill>
                  <a:srgbClr val="000000"/>
                </a:solidFill>
                <a:latin typeface="Maven Pro"/>
              </a:rPr>
              <a:t>đến</a:t>
            </a:r>
            <a:r>
              <a:rPr lang="en-US" sz="2336" dirty="0">
                <a:solidFill>
                  <a:srgbClr val="000000"/>
                </a:solidFill>
                <a:latin typeface="Maven Pro"/>
              </a:rPr>
              <a:t> </a:t>
            </a:r>
            <a:r>
              <a:rPr lang="en-US" sz="2336" dirty="0" err="1">
                <a:solidFill>
                  <a:srgbClr val="000000"/>
                </a:solidFill>
                <a:latin typeface="Maven Pro"/>
              </a:rPr>
              <a:t>nội</a:t>
            </a:r>
            <a:r>
              <a:rPr lang="en-US" sz="2336" dirty="0">
                <a:solidFill>
                  <a:srgbClr val="000000"/>
                </a:solidFill>
                <a:latin typeface="Maven Pro"/>
              </a:rPr>
              <a:t> </a:t>
            </a:r>
            <a:r>
              <a:rPr lang="en-US" sz="2336" dirty="0" err="1">
                <a:solidFill>
                  <a:srgbClr val="000000"/>
                </a:solidFill>
                <a:latin typeface="Maven Pro"/>
              </a:rPr>
              <a:t>dụng</a:t>
            </a:r>
            <a:r>
              <a:rPr lang="en-US" sz="2336" dirty="0">
                <a:solidFill>
                  <a:srgbClr val="000000"/>
                </a:solidFill>
                <a:latin typeface="Maven Pro"/>
              </a:rPr>
              <a:t> </a:t>
            </a:r>
            <a:r>
              <a:rPr lang="en-US" sz="2336" dirty="0" err="1">
                <a:solidFill>
                  <a:srgbClr val="000000"/>
                </a:solidFill>
                <a:latin typeface="Maven Pro"/>
              </a:rPr>
              <a:t>của</a:t>
            </a:r>
            <a:r>
              <a:rPr lang="en-US" sz="2336" dirty="0">
                <a:solidFill>
                  <a:srgbClr val="000000"/>
                </a:solidFill>
                <a:latin typeface="Maven Pro"/>
              </a:rPr>
              <a:t> clipboard </a:t>
            </a:r>
            <a:r>
              <a:rPr lang="en-US" sz="2336" dirty="0" err="1">
                <a:solidFill>
                  <a:srgbClr val="000000"/>
                </a:solidFill>
                <a:latin typeface="Maven Pro"/>
              </a:rPr>
              <a:t>thì</a:t>
            </a:r>
            <a:r>
              <a:rPr lang="en-US" sz="2336" dirty="0">
                <a:solidFill>
                  <a:srgbClr val="000000"/>
                </a:solidFill>
                <a:latin typeface="Maven Pro"/>
              </a:rPr>
              <a:t> ta </a:t>
            </a:r>
            <a:r>
              <a:rPr lang="en-US" sz="2336" dirty="0" err="1">
                <a:solidFill>
                  <a:srgbClr val="000000"/>
                </a:solidFill>
                <a:latin typeface="Maven Pro"/>
              </a:rPr>
              <a:t>sẽ</a:t>
            </a:r>
            <a:r>
              <a:rPr lang="en-US" sz="2336" dirty="0">
                <a:solidFill>
                  <a:srgbClr val="000000"/>
                </a:solidFill>
                <a:latin typeface="Maven Pro"/>
              </a:rPr>
              <a:t> </a:t>
            </a:r>
            <a:r>
              <a:rPr lang="en-US" sz="2336" dirty="0" err="1">
                <a:solidFill>
                  <a:srgbClr val="000000"/>
                </a:solidFill>
                <a:latin typeface="Maven Pro"/>
              </a:rPr>
              <a:t>sử</a:t>
            </a:r>
            <a:r>
              <a:rPr lang="en-US" sz="2336" dirty="0">
                <a:solidFill>
                  <a:srgbClr val="000000"/>
                </a:solidFill>
                <a:latin typeface="Maven Pro"/>
              </a:rPr>
              <a:t> </a:t>
            </a:r>
            <a:r>
              <a:rPr lang="en-US" sz="2336" dirty="0" err="1">
                <a:solidFill>
                  <a:srgbClr val="000000"/>
                </a:solidFill>
                <a:latin typeface="Maven Pro"/>
              </a:rPr>
              <a:t>dụng</a:t>
            </a:r>
            <a:r>
              <a:rPr lang="en-US" sz="2336" dirty="0">
                <a:solidFill>
                  <a:srgbClr val="000000"/>
                </a:solidFill>
                <a:latin typeface="Maven Pro"/>
              </a:rPr>
              <a:t> </a:t>
            </a:r>
            <a:r>
              <a:rPr lang="en-US" sz="2336" dirty="0" err="1">
                <a:solidFill>
                  <a:srgbClr val="000000"/>
                </a:solidFill>
                <a:latin typeface="Maven Pro"/>
              </a:rPr>
              <a:t>kỹ</a:t>
            </a:r>
            <a:r>
              <a:rPr lang="en-US" sz="2336" dirty="0">
                <a:solidFill>
                  <a:srgbClr val="000000"/>
                </a:solidFill>
                <a:latin typeface="Maven Pro"/>
              </a:rPr>
              <a:t> </a:t>
            </a:r>
            <a:r>
              <a:rPr lang="en-US" sz="2336" dirty="0" err="1">
                <a:solidFill>
                  <a:srgbClr val="000000"/>
                </a:solidFill>
                <a:latin typeface="Maven Pro"/>
              </a:rPr>
              <a:t>thuật</a:t>
            </a:r>
            <a:r>
              <a:rPr lang="en-US" sz="2336" dirty="0">
                <a:solidFill>
                  <a:srgbClr val="000000"/>
                </a:solidFill>
                <a:latin typeface="Maven Pro"/>
              </a:rPr>
              <a:t> </a:t>
            </a:r>
            <a:r>
              <a:rPr lang="en-US" sz="2336" dirty="0" err="1">
                <a:solidFill>
                  <a:srgbClr val="000000"/>
                </a:solidFill>
                <a:latin typeface="Maven Pro"/>
              </a:rPr>
              <a:t>sendkey</a:t>
            </a:r>
            <a:r>
              <a:rPr lang="en-US" sz="2336" dirty="0">
                <a:solidFill>
                  <a:srgbClr val="000000"/>
                </a:solidFill>
                <a:latin typeface="Maven Pro"/>
              </a:rPr>
              <a:t>. </a:t>
            </a:r>
            <a:r>
              <a:rPr lang="en-US" sz="2336" dirty="0" err="1">
                <a:solidFill>
                  <a:srgbClr val="000000"/>
                </a:solidFill>
                <a:latin typeface="Maven Pro"/>
              </a:rPr>
              <a:t>Ví</a:t>
            </a:r>
            <a:r>
              <a:rPr lang="en-US" sz="2336" dirty="0">
                <a:solidFill>
                  <a:srgbClr val="000000"/>
                </a:solidFill>
                <a:latin typeface="Maven Pro"/>
              </a:rPr>
              <a:t> </a:t>
            </a:r>
            <a:r>
              <a:rPr lang="en-US" sz="2336" dirty="0" err="1">
                <a:solidFill>
                  <a:srgbClr val="000000"/>
                </a:solidFill>
                <a:latin typeface="Maven Pro"/>
              </a:rPr>
              <a:t>dụ</a:t>
            </a:r>
            <a:r>
              <a:rPr lang="en-US" sz="2336" dirty="0">
                <a:solidFill>
                  <a:srgbClr val="000000"/>
                </a:solidFill>
                <a:latin typeface="Maven Pro"/>
              </a:rPr>
              <a:t> </a:t>
            </a:r>
            <a:r>
              <a:rPr lang="en-US" sz="2336" dirty="0" err="1">
                <a:solidFill>
                  <a:srgbClr val="000000"/>
                </a:solidFill>
                <a:latin typeface="Maven Pro"/>
              </a:rPr>
              <a:t>trong</a:t>
            </a:r>
            <a:r>
              <a:rPr lang="en-US" sz="2336" dirty="0">
                <a:solidFill>
                  <a:srgbClr val="000000"/>
                </a:solidFill>
                <a:latin typeface="Maven Pro"/>
              </a:rPr>
              <a:t> </a:t>
            </a:r>
            <a:r>
              <a:rPr lang="en-US" sz="2336" dirty="0" err="1">
                <a:solidFill>
                  <a:srgbClr val="000000"/>
                </a:solidFill>
                <a:latin typeface="Maven Pro"/>
              </a:rPr>
              <a:t>kiểu</a:t>
            </a:r>
            <a:r>
              <a:rPr lang="en-US" sz="2336" dirty="0">
                <a:solidFill>
                  <a:srgbClr val="000000"/>
                </a:solidFill>
                <a:latin typeface="Maven Pro"/>
              </a:rPr>
              <a:t> </a:t>
            </a:r>
            <a:r>
              <a:rPr lang="en-US" sz="2336" dirty="0" err="1">
                <a:solidFill>
                  <a:srgbClr val="000000"/>
                </a:solidFill>
                <a:latin typeface="Maven Pro"/>
              </a:rPr>
              <a:t>gõ</a:t>
            </a:r>
            <a:r>
              <a:rPr lang="en-US" sz="2336" dirty="0">
                <a:solidFill>
                  <a:srgbClr val="000000"/>
                </a:solidFill>
                <a:latin typeface="Maven Pro"/>
              </a:rPr>
              <a:t> Telex, </a:t>
            </a:r>
            <a:r>
              <a:rPr lang="en-US" sz="2336" dirty="0" err="1">
                <a:solidFill>
                  <a:srgbClr val="000000"/>
                </a:solidFill>
                <a:latin typeface="Maven Pro"/>
              </a:rPr>
              <a:t>khi</a:t>
            </a:r>
            <a:r>
              <a:rPr lang="en-US" sz="2336" dirty="0">
                <a:solidFill>
                  <a:srgbClr val="000000"/>
                </a:solidFill>
                <a:latin typeface="Maven Pro"/>
              </a:rPr>
              <a:t> </a:t>
            </a:r>
            <a:r>
              <a:rPr lang="en-US" sz="2336" dirty="0" err="1">
                <a:solidFill>
                  <a:srgbClr val="000000"/>
                </a:solidFill>
                <a:latin typeface="Maven Pro"/>
              </a:rPr>
              <a:t>người</a:t>
            </a:r>
            <a:r>
              <a:rPr lang="en-US" sz="2336" dirty="0">
                <a:solidFill>
                  <a:srgbClr val="000000"/>
                </a:solidFill>
                <a:latin typeface="Maven Pro"/>
              </a:rPr>
              <a:t> </a:t>
            </a:r>
            <a:r>
              <a:rPr lang="en-US" sz="2336" dirty="0" err="1">
                <a:solidFill>
                  <a:srgbClr val="000000"/>
                </a:solidFill>
                <a:latin typeface="Maven Pro"/>
              </a:rPr>
              <a:t>dùng</a:t>
            </a:r>
            <a:r>
              <a:rPr lang="en-US" sz="2336" dirty="0">
                <a:solidFill>
                  <a:srgbClr val="000000"/>
                </a:solidFill>
                <a:latin typeface="Maven Pro"/>
              </a:rPr>
              <a:t> </a:t>
            </a:r>
            <a:r>
              <a:rPr lang="en-US" sz="2336" dirty="0" err="1">
                <a:solidFill>
                  <a:srgbClr val="000000"/>
                </a:solidFill>
                <a:latin typeface="Maven Pro"/>
              </a:rPr>
              <a:t>đã</a:t>
            </a:r>
            <a:r>
              <a:rPr lang="en-US" sz="2336" dirty="0">
                <a:solidFill>
                  <a:srgbClr val="000000"/>
                </a:solidFill>
                <a:latin typeface="Maven Pro"/>
              </a:rPr>
              <a:t> </a:t>
            </a:r>
            <a:r>
              <a:rPr lang="en-US" sz="2336" dirty="0" err="1">
                <a:solidFill>
                  <a:srgbClr val="000000"/>
                </a:solidFill>
                <a:latin typeface="Maven Pro"/>
              </a:rPr>
              <a:t>gõ</a:t>
            </a:r>
            <a:r>
              <a:rPr lang="en-US" sz="2336" dirty="0">
                <a:solidFill>
                  <a:srgbClr val="000000"/>
                </a:solidFill>
                <a:latin typeface="Maven Pro"/>
              </a:rPr>
              <a:t> “</a:t>
            </a:r>
            <a:r>
              <a:rPr lang="en-US" sz="2336" dirty="0" err="1">
                <a:solidFill>
                  <a:srgbClr val="000000"/>
                </a:solidFill>
                <a:latin typeface="Maven Pro"/>
              </a:rPr>
              <a:t>nha</a:t>
            </a:r>
            <a:r>
              <a:rPr lang="en-US" sz="2336" dirty="0">
                <a:solidFill>
                  <a:srgbClr val="000000"/>
                </a:solidFill>
                <a:latin typeface="Maven Pro"/>
              </a:rPr>
              <a:t>”, </a:t>
            </a:r>
            <a:r>
              <a:rPr lang="en-US" sz="2336" dirty="0" err="1">
                <a:solidFill>
                  <a:srgbClr val="000000"/>
                </a:solidFill>
                <a:latin typeface="Maven Pro"/>
              </a:rPr>
              <a:t>gõ</a:t>
            </a:r>
            <a:r>
              <a:rPr lang="en-US" sz="2336" dirty="0">
                <a:solidFill>
                  <a:srgbClr val="000000"/>
                </a:solidFill>
                <a:latin typeface="Maven Pro"/>
              </a:rPr>
              <a:t> </a:t>
            </a:r>
            <a:r>
              <a:rPr lang="en-US" sz="2336" dirty="0" err="1">
                <a:solidFill>
                  <a:srgbClr val="000000"/>
                </a:solidFill>
                <a:latin typeface="Maven Pro"/>
              </a:rPr>
              <a:t>tiếp</a:t>
            </a:r>
            <a:r>
              <a:rPr lang="en-US" sz="2336" dirty="0">
                <a:solidFill>
                  <a:srgbClr val="000000"/>
                </a:solidFill>
                <a:latin typeface="Maven Pro"/>
              </a:rPr>
              <a:t> “f” </a:t>
            </a:r>
            <a:r>
              <a:rPr lang="en-US" sz="2336" dirty="0" err="1">
                <a:solidFill>
                  <a:srgbClr val="000000"/>
                </a:solidFill>
                <a:latin typeface="Maven Pro"/>
              </a:rPr>
              <a:t>thì</a:t>
            </a:r>
            <a:r>
              <a:rPr lang="en-US" sz="2336" dirty="0">
                <a:solidFill>
                  <a:srgbClr val="000000"/>
                </a:solidFill>
                <a:latin typeface="Maven Pro"/>
              </a:rPr>
              <a:t> VN key </a:t>
            </a:r>
            <a:r>
              <a:rPr lang="en-US" sz="2336" dirty="0" err="1">
                <a:solidFill>
                  <a:srgbClr val="000000"/>
                </a:solidFill>
                <a:latin typeface="Maven Pro"/>
              </a:rPr>
              <a:t>sẽ</a:t>
            </a:r>
            <a:r>
              <a:rPr lang="en-US" sz="2336" dirty="0">
                <a:solidFill>
                  <a:srgbClr val="000000"/>
                </a:solidFill>
                <a:latin typeface="Maven Pro"/>
              </a:rPr>
              <a:t> </a:t>
            </a:r>
            <a:r>
              <a:rPr lang="en-US" sz="2336" dirty="0" err="1">
                <a:solidFill>
                  <a:srgbClr val="000000"/>
                </a:solidFill>
                <a:latin typeface="Maven Pro"/>
              </a:rPr>
              <a:t>gửi</a:t>
            </a:r>
            <a:r>
              <a:rPr lang="en-US" sz="2336" dirty="0">
                <a:solidFill>
                  <a:srgbClr val="000000"/>
                </a:solidFill>
                <a:latin typeface="Maven Pro"/>
              </a:rPr>
              <a:t> </a:t>
            </a:r>
            <a:r>
              <a:rPr lang="en-US" sz="2336" dirty="0" err="1">
                <a:solidFill>
                  <a:srgbClr val="000000"/>
                </a:solidFill>
                <a:latin typeface="Maven Pro"/>
              </a:rPr>
              <a:t>phím</a:t>
            </a:r>
            <a:r>
              <a:rPr lang="en-US" sz="2336" dirty="0">
                <a:solidFill>
                  <a:srgbClr val="000000"/>
                </a:solidFill>
                <a:latin typeface="Maven Pro"/>
              </a:rPr>
              <a:t> backspace </a:t>
            </a:r>
            <a:r>
              <a:rPr lang="en-US" sz="2336" dirty="0" err="1">
                <a:solidFill>
                  <a:srgbClr val="000000"/>
                </a:solidFill>
                <a:latin typeface="Maven Pro"/>
              </a:rPr>
              <a:t>và</a:t>
            </a:r>
            <a:r>
              <a:rPr lang="en-US" sz="2336" dirty="0">
                <a:solidFill>
                  <a:srgbClr val="000000"/>
                </a:solidFill>
                <a:latin typeface="Maven Pro"/>
              </a:rPr>
              <a:t> </a:t>
            </a:r>
            <a:r>
              <a:rPr lang="en-US" sz="2336" dirty="0" err="1">
                <a:solidFill>
                  <a:srgbClr val="000000"/>
                </a:solidFill>
                <a:latin typeface="Maven Pro"/>
              </a:rPr>
              <a:t>ký</a:t>
            </a:r>
            <a:r>
              <a:rPr lang="en-US" sz="2336" dirty="0">
                <a:solidFill>
                  <a:srgbClr val="000000"/>
                </a:solidFill>
                <a:latin typeface="Maven Pro"/>
              </a:rPr>
              <a:t> </a:t>
            </a:r>
            <a:r>
              <a:rPr lang="en-US" sz="2336" dirty="0" err="1">
                <a:solidFill>
                  <a:srgbClr val="000000"/>
                </a:solidFill>
                <a:latin typeface="Maven Pro"/>
              </a:rPr>
              <a:t>tự</a:t>
            </a:r>
            <a:r>
              <a:rPr lang="en-US" sz="2336" dirty="0">
                <a:solidFill>
                  <a:srgbClr val="000000"/>
                </a:solidFill>
                <a:latin typeface="Maven Pro"/>
              </a:rPr>
              <a:t> “à”. </a:t>
            </a:r>
            <a:r>
              <a:rPr lang="en-US" sz="2336" dirty="0" err="1">
                <a:solidFill>
                  <a:srgbClr val="000000"/>
                </a:solidFill>
                <a:latin typeface="Maven Pro"/>
              </a:rPr>
              <a:t>Kết</a:t>
            </a:r>
            <a:r>
              <a:rPr lang="en-US" sz="2336" dirty="0">
                <a:solidFill>
                  <a:srgbClr val="000000"/>
                </a:solidFill>
                <a:latin typeface="Maven Pro"/>
              </a:rPr>
              <a:t> </a:t>
            </a:r>
            <a:r>
              <a:rPr lang="en-US" sz="2336" dirty="0" err="1">
                <a:solidFill>
                  <a:srgbClr val="000000"/>
                </a:solidFill>
                <a:latin typeface="Maven Pro"/>
              </a:rPr>
              <a:t>quả</a:t>
            </a:r>
            <a:r>
              <a:rPr lang="en-US" sz="2336" dirty="0">
                <a:solidFill>
                  <a:srgbClr val="000000"/>
                </a:solidFill>
                <a:latin typeface="Maven Pro"/>
              </a:rPr>
              <a:t> </a:t>
            </a:r>
            <a:r>
              <a:rPr lang="en-US" sz="2336" dirty="0" err="1">
                <a:solidFill>
                  <a:srgbClr val="000000"/>
                </a:solidFill>
                <a:latin typeface="Maven Pro"/>
              </a:rPr>
              <a:t>sẽ</a:t>
            </a:r>
            <a:r>
              <a:rPr lang="en-US" sz="2336" dirty="0">
                <a:solidFill>
                  <a:srgbClr val="000000"/>
                </a:solidFill>
                <a:latin typeface="Maven Pro"/>
              </a:rPr>
              <a:t> </a:t>
            </a:r>
            <a:r>
              <a:rPr lang="en-US" sz="2336" dirty="0" err="1">
                <a:solidFill>
                  <a:srgbClr val="000000"/>
                </a:solidFill>
                <a:latin typeface="Maven Pro"/>
              </a:rPr>
              <a:t>là</a:t>
            </a:r>
            <a:r>
              <a:rPr lang="en-US" sz="2336" dirty="0">
                <a:solidFill>
                  <a:srgbClr val="000000"/>
                </a:solidFill>
                <a:latin typeface="Maven Pro"/>
              </a:rPr>
              <a:t> “</a:t>
            </a:r>
            <a:r>
              <a:rPr lang="en-US" sz="2336" dirty="0" err="1">
                <a:solidFill>
                  <a:srgbClr val="000000"/>
                </a:solidFill>
                <a:latin typeface="Maven Pro"/>
              </a:rPr>
              <a:t>nhàf</a:t>
            </a:r>
            <a:r>
              <a:rPr lang="en-US" sz="2336" dirty="0">
                <a:solidFill>
                  <a:srgbClr val="000000"/>
                </a:solidFill>
                <a:latin typeface="Maven Pro"/>
              </a:rPr>
              <a:t>”. Sau </a:t>
            </a:r>
            <a:r>
              <a:rPr lang="en-US" sz="2336" dirty="0" err="1">
                <a:solidFill>
                  <a:srgbClr val="000000"/>
                </a:solidFill>
                <a:latin typeface="Maven Pro"/>
              </a:rPr>
              <a:t>đó</a:t>
            </a:r>
            <a:r>
              <a:rPr lang="en-US" sz="2336" dirty="0">
                <a:solidFill>
                  <a:srgbClr val="000000"/>
                </a:solidFill>
                <a:latin typeface="Maven Pro"/>
              </a:rPr>
              <a:t> ta </a:t>
            </a:r>
            <a:r>
              <a:rPr lang="en-US" sz="2336" dirty="0" err="1">
                <a:solidFill>
                  <a:srgbClr val="000000"/>
                </a:solidFill>
                <a:latin typeface="Maven Pro"/>
              </a:rPr>
              <a:t>hủy</a:t>
            </a:r>
            <a:r>
              <a:rPr lang="en-US" sz="2336" dirty="0">
                <a:solidFill>
                  <a:srgbClr val="000000"/>
                </a:solidFill>
                <a:latin typeface="Maven Pro"/>
              </a:rPr>
              <a:t> </a:t>
            </a:r>
            <a:r>
              <a:rPr lang="en-US" sz="2336" dirty="0" err="1">
                <a:solidFill>
                  <a:srgbClr val="000000"/>
                </a:solidFill>
                <a:latin typeface="Maven Pro"/>
              </a:rPr>
              <a:t>lệnh</a:t>
            </a:r>
            <a:r>
              <a:rPr lang="en-US" sz="2336" dirty="0">
                <a:solidFill>
                  <a:srgbClr val="000000"/>
                </a:solidFill>
                <a:latin typeface="Maven Pro"/>
              </a:rPr>
              <a:t> </a:t>
            </a:r>
            <a:r>
              <a:rPr lang="en-US" sz="2336" dirty="0" err="1">
                <a:solidFill>
                  <a:srgbClr val="000000"/>
                </a:solidFill>
                <a:latin typeface="Maven Pro"/>
              </a:rPr>
              <a:t>gõ</a:t>
            </a:r>
            <a:r>
              <a:rPr lang="en-US" sz="2336" dirty="0">
                <a:solidFill>
                  <a:srgbClr val="000000"/>
                </a:solidFill>
                <a:latin typeface="Maven Pro"/>
              </a:rPr>
              <a:t> </a:t>
            </a:r>
            <a:r>
              <a:rPr lang="en-US" sz="2336" dirty="0" err="1">
                <a:solidFill>
                  <a:srgbClr val="000000"/>
                </a:solidFill>
                <a:latin typeface="Maven Pro"/>
              </a:rPr>
              <a:t>phím</a:t>
            </a:r>
            <a:r>
              <a:rPr lang="en-US" sz="2336" dirty="0">
                <a:solidFill>
                  <a:srgbClr val="000000"/>
                </a:solidFill>
                <a:latin typeface="Maven Pro"/>
              </a:rPr>
              <a:t> </a:t>
            </a:r>
            <a:r>
              <a:rPr lang="en-US" sz="2336" dirty="0" err="1">
                <a:solidFill>
                  <a:srgbClr val="000000"/>
                </a:solidFill>
                <a:latin typeface="Maven Pro"/>
              </a:rPr>
              <a:t>vừa</a:t>
            </a:r>
            <a:r>
              <a:rPr lang="en-US" sz="2336" dirty="0">
                <a:solidFill>
                  <a:srgbClr val="000000"/>
                </a:solidFill>
                <a:latin typeface="Maven Pro"/>
              </a:rPr>
              <a:t> </a:t>
            </a:r>
            <a:r>
              <a:rPr lang="en-US" sz="2336" dirty="0" err="1">
                <a:solidFill>
                  <a:srgbClr val="000000"/>
                </a:solidFill>
                <a:latin typeface="Maven Pro"/>
              </a:rPr>
              <a:t>rồi</a:t>
            </a:r>
            <a:r>
              <a:rPr lang="en-US" sz="2336" dirty="0">
                <a:solidFill>
                  <a:srgbClr val="000000"/>
                </a:solidFill>
                <a:latin typeface="Maven Pro"/>
              </a:rPr>
              <a:t> </a:t>
            </a:r>
            <a:r>
              <a:rPr lang="en-US" sz="2336" dirty="0" err="1">
                <a:solidFill>
                  <a:srgbClr val="000000"/>
                </a:solidFill>
                <a:latin typeface="Maven Pro"/>
              </a:rPr>
              <a:t>là</a:t>
            </a:r>
            <a:r>
              <a:rPr lang="en-US" sz="2336" dirty="0">
                <a:solidFill>
                  <a:srgbClr val="000000"/>
                </a:solidFill>
                <a:latin typeface="Maven Pro"/>
              </a:rPr>
              <a:t> “f”. </a:t>
            </a:r>
            <a:r>
              <a:rPr lang="en-US" sz="2336" dirty="0" err="1">
                <a:solidFill>
                  <a:srgbClr val="000000"/>
                </a:solidFill>
                <a:latin typeface="Maven Pro"/>
              </a:rPr>
              <a:t>Cuối</a:t>
            </a:r>
            <a:r>
              <a:rPr lang="en-US" sz="2336" dirty="0">
                <a:solidFill>
                  <a:srgbClr val="000000"/>
                </a:solidFill>
                <a:latin typeface="Maven Pro"/>
              </a:rPr>
              <a:t> </a:t>
            </a:r>
            <a:r>
              <a:rPr lang="en-US" sz="2336" dirty="0" err="1">
                <a:solidFill>
                  <a:srgbClr val="000000"/>
                </a:solidFill>
                <a:latin typeface="Maven Pro"/>
              </a:rPr>
              <a:t>cùng</a:t>
            </a:r>
            <a:r>
              <a:rPr lang="en-US" sz="2336" dirty="0">
                <a:solidFill>
                  <a:srgbClr val="000000"/>
                </a:solidFill>
                <a:latin typeface="Maven Pro"/>
              </a:rPr>
              <a:t> </a:t>
            </a:r>
            <a:r>
              <a:rPr lang="en-US" sz="2336" dirty="0" err="1">
                <a:solidFill>
                  <a:srgbClr val="000000"/>
                </a:solidFill>
                <a:latin typeface="Maven Pro"/>
              </a:rPr>
              <a:t>sẽ</a:t>
            </a:r>
            <a:r>
              <a:rPr lang="en-US" sz="2336" dirty="0">
                <a:solidFill>
                  <a:srgbClr val="000000"/>
                </a:solidFill>
                <a:latin typeface="Maven Pro"/>
              </a:rPr>
              <a:t> </a:t>
            </a:r>
            <a:r>
              <a:rPr lang="en-US" sz="2336" dirty="0" err="1">
                <a:solidFill>
                  <a:srgbClr val="000000"/>
                </a:solidFill>
                <a:latin typeface="Maven Pro"/>
              </a:rPr>
              <a:t>là</a:t>
            </a:r>
            <a:r>
              <a:rPr lang="en-US" sz="2336" dirty="0">
                <a:solidFill>
                  <a:srgbClr val="000000"/>
                </a:solidFill>
                <a:latin typeface="Maven Pro"/>
              </a:rPr>
              <a:t> “</a:t>
            </a:r>
            <a:r>
              <a:rPr lang="en-US" sz="2336" dirty="0" err="1">
                <a:solidFill>
                  <a:srgbClr val="000000"/>
                </a:solidFill>
                <a:latin typeface="Maven Pro"/>
              </a:rPr>
              <a:t>nhà</a:t>
            </a:r>
            <a:r>
              <a:rPr lang="en-US" sz="2336" dirty="0">
                <a:solidFill>
                  <a:srgbClr val="000000"/>
                </a:solidFill>
                <a:latin typeface="Maven Pro"/>
              </a:rPr>
              <a:t>”</a:t>
            </a:r>
          </a:p>
        </p:txBody>
      </p:sp>
      <p:sp>
        <p:nvSpPr>
          <p:cNvPr id="4" name="TextBox 4"/>
          <p:cNvSpPr txBox="1"/>
          <p:nvPr/>
        </p:nvSpPr>
        <p:spPr>
          <a:xfrm>
            <a:off x="3413327" y="3776633"/>
            <a:ext cx="3843258" cy="824865"/>
          </a:xfrm>
          <a:prstGeom prst="rect">
            <a:avLst/>
          </a:prstGeom>
        </p:spPr>
        <p:txBody>
          <a:bodyPr lIns="0" tIns="0" rIns="0" bIns="0" rtlCol="0" anchor="t">
            <a:spAutoFit/>
          </a:bodyPr>
          <a:lstStyle/>
          <a:p>
            <a:pPr marL="0" lvl="0" indent="0" algn="ctr">
              <a:lnSpc>
                <a:spcPts val="3359"/>
              </a:lnSpc>
              <a:spcBef>
                <a:spcPct val="0"/>
              </a:spcBef>
            </a:pPr>
            <a:r>
              <a:rPr lang="en-US" sz="2399" spc="-47" dirty="0" err="1">
                <a:solidFill>
                  <a:srgbClr val="000000"/>
                </a:solidFill>
                <a:latin typeface="Maven Pro Bold"/>
              </a:rPr>
              <a:t>Xuất</a:t>
            </a:r>
            <a:r>
              <a:rPr lang="en-US" sz="2399" spc="-47" dirty="0">
                <a:solidFill>
                  <a:srgbClr val="000000"/>
                </a:solidFill>
                <a:latin typeface="Maven Pro Bold"/>
              </a:rPr>
              <a:t> </a:t>
            </a:r>
            <a:r>
              <a:rPr lang="en-US" sz="2399" spc="-47" dirty="0" err="1">
                <a:solidFill>
                  <a:srgbClr val="000000"/>
                </a:solidFill>
                <a:latin typeface="Maven Pro Bold"/>
              </a:rPr>
              <a:t>tiếng</a:t>
            </a:r>
            <a:r>
              <a:rPr lang="en-US" sz="2399" spc="-47" dirty="0">
                <a:solidFill>
                  <a:srgbClr val="000000"/>
                </a:solidFill>
                <a:latin typeface="Maven Pro Bold"/>
              </a:rPr>
              <a:t> </a:t>
            </a:r>
            <a:r>
              <a:rPr lang="en-US" sz="2399" spc="-47" dirty="0" err="1">
                <a:solidFill>
                  <a:srgbClr val="000000"/>
                </a:solidFill>
                <a:latin typeface="Maven Pro Bold"/>
              </a:rPr>
              <a:t>sử</a:t>
            </a:r>
            <a:r>
              <a:rPr lang="en-US" sz="2399" spc="-47" dirty="0">
                <a:solidFill>
                  <a:srgbClr val="000000"/>
                </a:solidFill>
                <a:latin typeface="Maven Pro Bold"/>
              </a:rPr>
              <a:t> </a:t>
            </a:r>
            <a:r>
              <a:rPr lang="en-US" sz="2399" spc="-47" dirty="0" err="1">
                <a:solidFill>
                  <a:srgbClr val="000000"/>
                </a:solidFill>
                <a:latin typeface="Maven Pro Bold"/>
              </a:rPr>
              <a:t>dụng</a:t>
            </a:r>
            <a:r>
              <a:rPr lang="en-US" sz="2399" spc="-47" dirty="0">
                <a:solidFill>
                  <a:srgbClr val="000000"/>
                </a:solidFill>
                <a:latin typeface="Maven Pro Bold"/>
              </a:rPr>
              <a:t> </a:t>
            </a:r>
            <a:r>
              <a:rPr lang="en-US" sz="2399" spc="-47" dirty="0" err="1">
                <a:solidFill>
                  <a:srgbClr val="000000"/>
                </a:solidFill>
                <a:latin typeface="Maven Pro Bold"/>
              </a:rPr>
              <a:t>Sendkey</a:t>
            </a:r>
            <a:endParaRPr lang="en-US" sz="2399" spc="-47" dirty="0">
              <a:solidFill>
                <a:srgbClr val="000000"/>
              </a:solidFill>
              <a:latin typeface="Maven Pro Bold"/>
            </a:endParaRPr>
          </a:p>
        </p:txBody>
      </p:sp>
      <p:sp>
        <p:nvSpPr>
          <p:cNvPr id="5" name="TextBox 5"/>
          <p:cNvSpPr txBox="1"/>
          <p:nvPr/>
        </p:nvSpPr>
        <p:spPr>
          <a:xfrm>
            <a:off x="2877542" y="2407022"/>
            <a:ext cx="12532916" cy="981075"/>
          </a:xfrm>
          <a:prstGeom prst="rect">
            <a:avLst/>
          </a:prstGeom>
        </p:spPr>
        <p:txBody>
          <a:bodyPr lIns="0" tIns="0" rIns="0" bIns="0" rtlCol="0" anchor="t">
            <a:spAutoFit/>
          </a:bodyPr>
          <a:lstStyle/>
          <a:p>
            <a:pPr marL="0" lvl="0" indent="0" algn="ctr">
              <a:lnSpc>
                <a:spcPts val="7679"/>
              </a:lnSpc>
            </a:pPr>
            <a:r>
              <a:rPr lang="en-US" sz="6399" strike="noStrike" spc="223">
                <a:solidFill>
                  <a:srgbClr val="000000"/>
                </a:solidFill>
                <a:latin typeface="Maven Pro"/>
              </a:rPr>
              <a:t>XỬ LÝ NHẬP LIỆU, XUẤT LIỆU</a:t>
            </a:r>
          </a:p>
        </p:txBody>
      </p:sp>
      <p:sp>
        <p:nvSpPr>
          <p:cNvPr id="6" name="TextBox 6"/>
          <p:cNvSpPr txBox="1"/>
          <p:nvPr/>
        </p:nvSpPr>
        <p:spPr>
          <a:xfrm>
            <a:off x="9927017" y="4582048"/>
            <a:ext cx="5483441" cy="4574582"/>
          </a:xfrm>
          <a:prstGeom prst="rect">
            <a:avLst/>
          </a:prstGeom>
        </p:spPr>
        <p:txBody>
          <a:bodyPr lIns="0" tIns="0" rIns="0" bIns="0" rtlCol="0" anchor="t">
            <a:spAutoFit/>
          </a:bodyPr>
          <a:lstStyle/>
          <a:p>
            <a:pPr algn="just">
              <a:lnSpc>
                <a:spcPts val="3007"/>
              </a:lnSpc>
            </a:pPr>
            <a:r>
              <a:rPr lang="en-US" sz="2148" dirty="0" err="1">
                <a:solidFill>
                  <a:srgbClr val="000000"/>
                </a:solidFill>
                <a:latin typeface="Maven Pro"/>
              </a:rPr>
              <a:t>Để</a:t>
            </a:r>
            <a:r>
              <a:rPr lang="en-US" sz="2148" dirty="0">
                <a:solidFill>
                  <a:srgbClr val="000000"/>
                </a:solidFill>
                <a:latin typeface="Maven Pro"/>
              </a:rPr>
              <a:t> </a:t>
            </a:r>
            <a:r>
              <a:rPr lang="en-US" sz="2148" dirty="0" err="1">
                <a:solidFill>
                  <a:srgbClr val="000000"/>
                </a:solidFill>
                <a:latin typeface="Maven Pro"/>
              </a:rPr>
              <a:t>có</a:t>
            </a:r>
            <a:r>
              <a:rPr lang="en-US" sz="2148" dirty="0">
                <a:solidFill>
                  <a:srgbClr val="000000"/>
                </a:solidFill>
                <a:latin typeface="Maven Pro"/>
              </a:rPr>
              <a:t> </a:t>
            </a:r>
            <a:r>
              <a:rPr lang="en-US" sz="2148" dirty="0" err="1">
                <a:solidFill>
                  <a:srgbClr val="000000"/>
                </a:solidFill>
                <a:latin typeface="Maven Pro"/>
              </a:rPr>
              <a:t>thể</a:t>
            </a:r>
            <a:r>
              <a:rPr lang="en-US" sz="2148" dirty="0">
                <a:solidFill>
                  <a:srgbClr val="000000"/>
                </a:solidFill>
                <a:latin typeface="Maven Pro"/>
              </a:rPr>
              <a:t> </a:t>
            </a:r>
            <a:r>
              <a:rPr lang="en-US" sz="2148" dirty="0" err="1">
                <a:solidFill>
                  <a:srgbClr val="000000"/>
                </a:solidFill>
                <a:latin typeface="Maven Pro"/>
              </a:rPr>
              <a:t>tự</a:t>
            </a:r>
            <a:r>
              <a:rPr lang="en-US" sz="2148" dirty="0">
                <a:solidFill>
                  <a:srgbClr val="000000"/>
                </a:solidFill>
                <a:latin typeface="Maven Pro"/>
              </a:rPr>
              <a:t> </a:t>
            </a:r>
            <a:r>
              <a:rPr lang="en-US" sz="2148" dirty="0" err="1">
                <a:solidFill>
                  <a:srgbClr val="000000"/>
                </a:solidFill>
                <a:latin typeface="Maven Pro"/>
              </a:rPr>
              <a:t>động</a:t>
            </a:r>
            <a:r>
              <a:rPr lang="en-US" sz="2148" dirty="0">
                <a:solidFill>
                  <a:srgbClr val="000000"/>
                </a:solidFill>
                <a:latin typeface="Maven Pro"/>
              </a:rPr>
              <a:t> </a:t>
            </a:r>
            <a:r>
              <a:rPr lang="en-US" sz="2148" dirty="0" err="1">
                <a:solidFill>
                  <a:srgbClr val="000000"/>
                </a:solidFill>
                <a:latin typeface="Maven Pro"/>
              </a:rPr>
              <a:t>chuyển</a:t>
            </a:r>
            <a:r>
              <a:rPr lang="en-US" sz="2148" dirty="0">
                <a:solidFill>
                  <a:srgbClr val="000000"/>
                </a:solidFill>
                <a:latin typeface="Maven Pro"/>
              </a:rPr>
              <a:t> </a:t>
            </a:r>
            <a:r>
              <a:rPr lang="en-US" sz="2148" dirty="0" err="1">
                <a:solidFill>
                  <a:srgbClr val="000000"/>
                </a:solidFill>
                <a:latin typeface="Maven Pro"/>
              </a:rPr>
              <a:t>chế</a:t>
            </a:r>
            <a:r>
              <a:rPr lang="en-US" sz="2148" dirty="0">
                <a:solidFill>
                  <a:srgbClr val="000000"/>
                </a:solidFill>
                <a:latin typeface="Maven Pro"/>
              </a:rPr>
              <a:t> </a:t>
            </a:r>
            <a:r>
              <a:rPr lang="en-US" sz="2148" dirty="0" err="1">
                <a:solidFill>
                  <a:srgbClr val="000000"/>
                </a:solidFill>
                <a:latin typeface="Maven Pro"/>
              </a:rPr>
              <a:t>độ</a:t>
            </a:r>
            <a:r>
              <a:rPr lang="en-US" sz="2148" dirty="0">
                <a:solidFill>
                  <a:srgbClr val="000000"/>
                </a:solidFill>
                <a:latin typeface="Maven Pro"/>
              </a:rPr>
              <a:t> </a:t>
            </a:r>
            <a:r>
              <a:rPr lang="en-US" sz="2148" dirty="0" err="1">
                <a:solidFill>
                  <a:srgbClr val="000000"/>
                </a:solidFill>
                <a:latin typeface="Maven Pro"/>
              </a:rPr>
              <a:t>gõ</a:t>
            </a:r>
            <a:r>
              <a:rPr lang="en-US" sz="2148" dirty="0">
                <a:solidFill>
                  <a:srgbClr val="000000"/>
                </a:solidFill>
                <a:latin typeface="Maven Pro"/>
              </a:rPr>
              <a:t> </a:t>
            </a:r>
            <a:r>
              <a:rPr lang="en-US" sz="2148" dirty="0" err="1">
                <a:solidFill>
                  <a:srgbClr val="000000"/>
                </a:solidFill>
                <a:latin typeface="Maven Pro"/>
              </a:rPr>
              <a:t>khi</a:t>
            </a:r>
            <a:r>
              <a:rPr lang="en-US" sz="2148" dirty="0">
                <a:solidFill>
                  <a:srgbClr val="000000"/>
                </a:solidFill>
                <a:latin typeface="Maven Pro"/>
              </a:rPr>
              <a:t> </a:t>
            </a:r>
            <a:r>
              <a:rPr lang="en-US" sz="2148" dirty="0" err="1">
                <a:solidFill>
                  <a:srgbClr val="000000"/>
                </a:solidFill>
                <a:latin typeface="Maven Pro"/>
              </a:rPr>
              <a:t>chuyển</a:t>
            </a:r>
            <a:r>
              <a:rPr lang="en-US" sz="2148" dirty="0">
                <a:solidFill>
                  <a:srgbClr val="000000"/>
                </a:solidFill>
                <a:latin typeface="Maven Pro"/>
              </a:rPr>
              <a:t> </a:t>
            </a:r>
            <a:r>
              <a:rPr lang="en-US" sz="2148" dirty="0" err="1">
                <a:solidFill>
                  <a:srgbClr val="000000"/>
                </a:solidFill>
                <a:latin typeface="Maven Pro"/>
              </a:rPr>
              <a:t>ứng</a:t>
            </a:r>
            <a:r>
              <a:rPr lang="en-US" sz="2148" dirty="0">
                <a:solidFill>
                  <a:srgbClr val="000000"/>
                </a:solidFill>
                <a:latin typeface="Maven Pro"/>
              </a:rPr>
              <a:t> </a:t>
            </a:r>
            <a:r>
              <a:rPr lang="en-US" sz="2148" dirty="0" err="1">
                <a:solidFill>
                  <a:srgbClr val="000000"/>
                </a:solidFill>
                <a:latin typeface="Maven Pro"/>
              </a:rPr>
              <a:t>dụng</a:t>
            </a:r>
            <a:r>
              <a:rPr lang="en-US" sz="2148" dirty="0">
                <a:solidFill>
                  <a:srgbClr val="000000"/>
                </a:solidFill>
                <a:latin typeface="Maven Pro"/>
              </a:rPr>
              <a:t>, ta </a:t>
            </a:r>
            <a:r>
              <a:rPr lang="en-US" sz="2148" dirty="0" err="1">
                <a:solidFill>
                  <a:srgbClr val="000000"/>
                </a:solidFill>
                <a:latin typeface="Maven Pro"/>
              </a:rPr>
              <a:t>sử</a:t>
            </a:r>
            <a:r>
              <a:rPr lang="en-US" sz="2148" dirty="0">
                <a:solidFill>
                  <a:srgbClr val="000000"/>
                </a:solidFill>
                <a:latin typeface="Maven Pro"/>
              </a:rPr>
              <a:t> </a:t>
            </a:r>
            <a:r>
              <a:rPr lang="en-US" sz="2148" dirty="0" err="1">
                <a:solidFill>
                  <a:srgbClr val="000000"/>
                </a:solidFill>
                <a:latin typeface="Maven Pro"/>
              </a:rPr>
              <a:t>dụng</a:t>
            </a:r>
            <a:r>
              <a:rPr lang="en-US" sz="2148" dirty="0">
                <a:solidFill>
                  <a:srgbClr val="000000"/>
                </a:solidFill>
                <a:latin typeface="Maven Pro"/>
              </a:rPr>
              <a:t> 1 Timer </a:t>
            </a:r>
            <a:r>
              <a:rPr lang="en-US" sz="2148" dirty="0" err="1">
                <a:solidFill>
                  <a:srgbClr val="000000"/>
                </a:solidFill>
                <a:latin typeface="Maven Pro"/>
              </a:rPr>
              <a:t>kiểm</a:t>
            </a:r>
            <a:r>
              <a:rPr lang="en-US" sz="2148" dirty="0">
                <a:solidFill>
                  <a:srgbClr val="000000"/>
                </a:solidFill>
                <a:latin typeface="Maven Pro"/>
              </a:rPr>
              <a:t> </a:t>
            </a:r>
            <a:r>
              <a:rPr lang="en-US" sz="2148" dirty="0" err="1">
                <a:solidFill>
                  <a:srgbClr val="000000"/>
                </a:solidFill>
                <a:latin typeface="Maven Pro"/>
              </a:rPr>
              <a:t>tra</a:t>
            </a:r>
            <a:r>
              <a:rPr lang="en-US" sz="2148" dirty="0">
                <a:solidFill>
                  <a:srgbClr val="000000"/>
                </a:solidFill>
                <a:latin typeface="Maven Pro"/>
              </a:rPr>
              <a:t> </a:t>
            </a:r>
            <a:r>
              <a:rPr lang="en-US" sz="2148" dirty="0" err="1">
                <a:solidFill>
                  <a:srgbClr val="000000"/>
                </a:solidFill>
                <a:latin typeface="Maven Pro"/>
              </a:rPr>
              <a:t>định</a:t>
            </a:r>
            <a:r>
              <a:rPr lang="en-US" sz="2148" dirty="0">
                <a:solidFill>
                  <a:srgbClr val="000000"/>
                </a:solidFill>
                <a:latin typeface="Maven Pro"/>
              </a:rPr>
              <a:t> </a:t>
            </a:r>
            <a:r>
              <a:rPr lang="en-US" sz="2148" dirty="0" err="1">
                <a:solidFill>
                  <a:srgbClr val="000000"/>
                </a:solidFill>
                <a:latin typeface="Maven Pro"/>
              </a:rPr>
              <a:t>kỳ</a:t>
            </a:r>
            <a:r>
              <a:rPr lang="en-US" sz="2148" dirty="0">
                <a:solidFill>
                  <a:srgbClr val="000000"/>
                </a:solidFill>
                <a:latin typeface="Maven Pro"/>
              </a:rPr>
              <a:t> </a:t>
            </a:r>
            <a:r>
              <a:rPr lang="en-US" sz="2148" dirty="0" err="1">
                <a:solidFill>
                  <a:srgbClr val="000000"/>
                </a:solidFill>
                <a:latin typeface="Maven Pro"/>
              </a:rPr>
              <a:t>ứng</a:t>
            </a:r>
            <a:r>
              <a:rPr lang="en-US" sz="2148" dirty="0">
                <a:solidFill>
                  <a:srgbClr val="000000"/>
                </a:solidFill>
                <a:latin typeface="Maven Pro"/>
              </a:rPr>
              <a:t> </a:t>
            </a:r>
            <a:r>
              <a:rPr lang="en-US" sz="2148" dirty="0" err="1">
                <a:solidFill>
                  <a:srgbClr val="000000"/>
                </a:solidFill>
                <a:latin typeface="Maven Pro"/>
              </a:rPr>
              <a:t>dụng</a:t>
            </a:r>
            <a:r>
              <a:rPr lang="en-US" sz="2148" dirty="0">
                <a:solidFill>
                  <a:srgbClr val="000000"/>
                </a:solidFill>
                <a:latin typeface="Maven Pro"/>
              </a:rPr>
              <a:t> </a:t>
            </a:r>
            <a:r>
              <a:rPr lang="en-US" sz="2148" dirty="0" err="1">
                <a:solidFill>
                  <a:srgbClr val="000000"/>
                </a:solidFill>
                <a:latin typeface="Maven Pro"/>
              </a:rPr>
              <a:t>đang</a:t>
            </a:r>
            <a:r>
              <a:rPr lang="en-US" sz="2148" dirty="0">
                <a:solidFill>
                  <a:srgbClr val="000000"/>
                </a:solidFill>
                <a:latin typeface="Maven Pro"/>
              </a:rPr>
              <a:t> </a:t>
            </a:r>
            <a:r>
              <a:rPr lang="en-US" sz="2148" dirty="0" err="1">
                <a:solidFill>
                  <a:srgbClr val="000000"/>
                </a:solidFill>
                <a:latin typeface="Maven Pro"/>
              </a:rPr>
              <a:t>được</a:t>
            </a:r>
            <a:r>
              <a:rPr lang="en-US" sz="2148" dirty="0">
                <a:solidFill>
                  <a:srgbClr val="000000"/>
                </a:solidFill>
                <a:latin typeface="Maven Pro"/>
              </a:rPr>
              <a:t> focus </a:t>
            </a:r>
            <a:r>
              <a:rPr lang="en-US" sz="2148" dirty="0" err="1">
                <a:solidFill>
                  <a:srgbClr val="000000"/>
                </a:solidFill>
                <a:latin typeface="Maven Pro"/>
              </a:rPr>
              <a:t>hiện</a:t>
            </a:r>
            <a:r>
              <a:rPr lang="en-US" sz="2148" dirty="0">
                <a:solidFill>
                  <a:srgbClr val="000000"/>
                </a:solidFill>
                <a:latin typeface="Maven Pro"/>
              </a:rPr>
              <a:t> </a:t>
            </a:r>
            <a:r>
              <a:rPr lang="en-US" sz="2148" dirty="0" err="1">
                <a:solidFill>
                  <a:srgbClr val="000000"/>
                </a:solidFill>
                <a:latin typeface="Maven Pro"/>
              </a:rPr>
              <a:t>tại</a:t>
            </a:r>
            <a:r>
              <a:rPr lang="en-US" sz="2148" dirty="0">
                <a:solidFill>
                  <a:srgbClr val="000000"/>
                </a:solidFill>
                <a:latin typeface="Maven Pro"/>
              </a:rPr>
              <a:t>. </a:t>
            </a:r>
            <a:r>
              <a:rPr lang="en-US" sz="2148" dirty="0" err="1">
                <a:solidFill>
                  <a:srgbClr val="000000"/>
                </a:solidFill>
                <a:latin typeface="Maven Pro"/>
              </a:rPr>
              <a:t>Nếu</a:t>
            </a:r>
            <a:r>
              <a:rPr lang="en-US" sz="2148" dirty="0">
                <a:solidFill>
                  <a:srgbClr val="000000"/>
                </a:solidFill>
                <a:latin typeface="Maven Pro"/>
              </a:rPr>
              <a:t> </a:t>
            </a:r>
            <a:r>
              <a:rPr lang="en-US" sz="2148" dirty="0" err="1">
                <a:solidFill>
                  <a:srgbClr val="000000"/>
                </a:solidFill>
                <a:latin typeface="Maven Pro"/>
              </a:rPr>
              <a:t>ứng</a:t>
            </a:r>
            <a:r>
              <a:rPr lang="en-US" sz="2148" dirty="0">
                <a:solidFill>
                  <a:srgbClr val="000000"/>
                </a:solidFill>
                <a:latin typeface="Maven Pro"/>
              </a:rPr>
              <a:t> </a:t>
            </a:r>
            <a:r>
              <a:rPr lang="en-US" sz="2148" dirty="0" err="1">
                <a:solidFill>
                  <a:srgbClr val="000000"/>
                </a:solidFill>
                <a:latin typeface="Maven Pro"/>
              </a:rPr>
              <a:t>dụng</a:t>
            </a:r>
            <a:r>
              <a:rPr lang="en-US" sz="2148" dirty="0">
                <a:solidFill>
                  <a:srgbClr val="000000"/>
                </a:solidFill>
                <a:latin typeface="Maven Pro"/>
              </a:rPr>
              <a:t> </a:t>
            </a:r>
            <a:r>
              <a:rPr lang="en-US" sz="2148" dirty="0" err="1">
                <a:solidFill>
                  <a:srgbClr val="000000"/>
                </a:solidFill>
                <a:latin typeface="Maven Pro"/>
              </a:rPr>
              <a:t>đó</a:t>
            </a:r>
            <a:r>
              <a:rPr lang="en-US" sz="2148" dirty="0">
                <a:solidFill>
                  <a:srgbClr val="000000"/>
                </a:solidFill>
                <a:latin typeface="Maven Pro"/>
              </a:rPr>
              <a:t> </a:t>
            </a:r>
            <a:r>
              <a:rPr lang="en-US" sz="2148" dirty="0" err="1">
                <a:solidFill>
                  <a:srgbClr val="000000"/>
                </a:solidFill>
                <a:latin typeface="Maven Pro"/>
              </a:rPr>
              <a:t>có</a:t>
            </a:r>
            <a:r>
              <a:rPr lang="en-US" sz="2148" dirty="0">
                <a:solidFill>
                  <a:srgbClr val="000000"/>
                </a:solidFill>
                <a:latin typeface="Maven Pro"/>
              </a:rPr>
              <a:t> </a:t>
            </a:r>
            <a:r>
              <a:rPr lang="en-US" sz="2148" dirty="0" err="1">
                <a:solidFill>
                  <a:srgbClr val="000000"/>
                </a:solidFill>
                <a:latin typeface="Maven Pro"/>
              </a:rPr>
              <a:t>trong</a:t>
            </a:r>
            <a:r>
              <a:rPr lang="en-US" sz="2148" dirty="0">
                <a:solidFill>
                  <a:srgbClr val="000000"/>
                </a:solidFill>
                <a:latin typeface="Maven Pro"/>
              </a:rPr>
              <a:t> </a:t>
            </a:r>
            <a:r>
              <a:rPr lang="en-US" sz="2148" dirty="0" err="1">
                <a:solidFill>
                  <a:srgbClr val="000000"/>
                </a:solidFill>
                <a:latin typeface="Maven Pro"/>
              </a:rPr>
              <a:t>danh</a:t>
            </a:r>
            <a:r>
              <a:rPr lang="en-US" sz="2148" dirty="0">
                <a:solidFill>
                  <a:srgbClr val="000000"/>
                </a:solidFill>
                <a:latin typeface="Maven Pro"/>
              </a:rPr>
              <a:t> </a:t>
            </a:r>
            <a:r>
              <a:rPr lang="en-US" sz="2148" dirty="0" err="1">
                <a:solidFill>
                  <a:srgbClr val="000000"/>
                </a:solidFill>
                <a:latin typeface="Maven Pro"/>
              </a:rPr>
              <a:t>sách</a:t>
            </a:r>
            <a:r>
              <a:rPr lang="en-US" sz="2148" dirty="0">
                <a:solidFill>
                  <a:srgbClr val="000000"/>
                </a:solidFill>
                <a:latin typeface="Maven Pro"/>
              </a:rPr>
              <a:t> </a:t>
            </a:r>
            <a:r>
              <a:rPr lang="en-US" sz="2148" dirty="0" err="1">
                <a:solidFill>
                  <a:srgbClr val="000000"/>
                </a:solidFill>
                <a:latin typeface="Maven Pro"/>
              </a:rPr>
              <a:t>các</a:t>
            </a:r>
            <a:r>
              <a:rPr lang="en-US" sz="2148" dirty="0">
                <a:solidFill>
                  <a:srgbClr val="000000"/>
                </a:solidFill>
                <a:latin typeface="Maven Pro"/>
              </a:rPr>
              <a:t> </a:t>
            </a:r>
            <a:r>
              <a:rPr lang="en-US" sz="2148" dirty="0" err="1">
                <a:solidFill>
                  <a:srgbClr val="000000"/>
                </a:solidFill>
                <a:latin typeface="Maven Pro"/>
              </a:rPr>
              <a:t>ứng</a:t>
            </a:r>
            <a:r>
              <a:rPr lang="en-US" sz="2148" dirty="0">
                <a:solidFill>
                  <a:srgbClr val="000000"/>
                </a:solidFill>
                <a:latin typeface="Maven Pro"/>
              </a:rPr>
              <a:t> </a:t>
            </a:r>
            <a:r>
              <a:rPr lang="en-US" sz="2148" dirty="0" err="1">
                <a:solidFill>
                  <a:srgbClr val="000000"/>
                </a:solidFill>
                <a:latin typeface="Maven Pro"/>
              </a:rPr>
              <a:t>dụng</a:t>
            </a:r>
            <a:r>
              <a:rPr lang="en-US" sz="2148" dirty="0">
                <a:solidFill>
                  <a:srgbClr val="000000"/>
                </a:solidFill>
                <a:latin typeface="Maven Pro"/>
              </a:rPr>
              <a:t> ở </a:t>
            </a:r>
            <a:r>
              <a:rPr lang="en-US" sz="2148" dirty="0" err="1">
                <a:solidFill>
                  <a:srgbClr val="000000"/>
                </a:solidFill>
                <a:latin typeface="Maven Pro"/>
              </a:rPr>
              <a:t>chế</a:t>
            </a:r>
            <a:r>
              <a:rPr lang="en-US" sz="2148" dirty="0">
                <a:solidFill>
                  <a:srgbClr val="000000"/>
                </a:solidFill>
                <a:latin typeface="Maven Pro"/>
              </a:rPr>
              <a:t> </a:t>
            </a:r>
            <a:r>
              <a:rPr lang="en-US" sz="2148" dirty="0" err="1">
                <a:solidFill>
                  <a:srgbClr val="000000"/>
                </a:solidFill>
                <a:latin typeface="Maven Pro"/>
              </a:rPr>
              <a:t>độ</a:t>
            </a:r>
            <a:r>
              <a:rPr lang="en-US" sz="2148" dirty="0">
                <a:solidFill>
                  <a:srgbClr val="000000"/>
                </a:solidFill>
                <a:latin typeface="Maven Pro"/>
              </a:rPr>
              <a:t> </a:t>
            </a:r>
            <a:r>
              <a:rPr lang="en-US" sz="2148" dirty="0" err="1">
                <a:solidFill>
                  <a:srgbClr val="000000"/>
                </a:solidFill>
                <a:latin typeface="Maven Pro"/>
              </a:rPr>
              <a:t>gõ</a:t>
            </a:r>
            <a:r>
              <a:rPr lang="en-US" sz="2148" dirty="0">
                <a:solidFill>
                  <a:srgbClr val="000000"/>
                </a:solidFill>
                <a:latin typeface="Maven Pro"/>
              </a:rPr>
              <a:t> </a:t>
            </a:r>
            <a:r>
              <a:rPr lang="en-US" sz="2148" dirty="0" err="1">
                <a:solidFill>
                  <a:srgbClr val="000000"/>
                </a:solidFill>
                <a:latin typeface="Maven Pro"/>
              </a:rPr>
              <a:t>bằng</a:t>
            </a:r>
            <a:r>
              <a:rPr lang="en-US" sz="2148" dirty="0">
                <a:solidFill>
                  <a:srgbClr val="000000"/>
                </a:solidFill>
                <a:latin typeface="Maven Pro"/>
              </a:rPr>
              <a:t> </a:t>
            </a:r>
            <a:r>
              <a:rPr lang="en-US" sz="2148" dirty="0" err="1">
                <a:solidFill>
                  <a:srgbClr val="000000"/>
                </a:solidFill>
                <a:latin typeface="Maven Pro"/>
              </a:rPr>
              <a:t>Tiếng</a:t>
            </a:r>
            <a:r>
              <a:rPr lang="en-US" sz="2148" dirty="0">
                <a:solidFill>
                  <a:srgbClr val="000000"/>
                </a:solidFill>
                <a:latin typeface="Maven Pro"/>
              </a:rPr>
              <a:t> </a:t>
            </a:r>
            <a:r>
              <a:rPr lang="en-US" sz="2148" dirty="0" err="1">
                <a:solidFill>
                  <a:srgbClr val="000000"/>
                </a:solidFill>
                <a:latin typeface="Maven Pro"/>
              </a:rPr>
              <a:t>Việt</a:t>
            </a:r>
            <a:r>
              <a:rPr lang="en-US" sz="2148" dirty="0">
                <a:solidFill>
                  <a:srgbClr val="000000"/>
                </a:solidFill>
                <a:latin typeface="Maven Pro"/>
              </a:rPr>
              <a:t> </a:t>
            </a:r>
            <a:r>
              <a:rPr lang="en-US" sz="2148" dirty="0" err="1">
                <a:solidFill>
                  <a:srgbClr val="000000"/>
                </a:solidFill>
                <a:latin typeface="Maven Pro"/>
              </a:rPr>
              <a:t>thì</a:t>
            </a:r>
            <a:r>
              <a:rPr lang="en-US" sz="2148" dirty="0">
                <a:solidFill>
                  <a:srgbClr val="000000"/>
                </a:solidFill>
                <a:latin typeface="Maven Pro"/>
              </a:rPr>
              <a:t> </a:t>
            </a:r>
            <a:r>
              <a:rPr lang="en-US" sz="2148" dirty="0" err="1">
                <a:solidFill>
                  <a:srgbClr val="000000"/>
                </a:solidFill>
                <a:latin typeface="Maven Pro"/>
              </a:rPr>
              <a:t>sẽ</a:t>
            </a:r>
            <a:r>
              <a:rPr lang="en-US" sz="2148" dirty="0">
                <a:solidFill>
                  <a:srgbClr val="000000"/>
                </a:solidFill>
                <a:latin typeface="Maven Pro"/>
              </a:rPr>
              <a:t> </a:t>
            </a:r>
            <a:r>
              <a:rPr lang="en-US" sz="2148" dirty="0" err="1">
                <a:solidFill>
                  <a:srgbClr val="000000"/>
                </a:solidFill>
                <a:latin typeface="Maven Pro"/>
              </a:rPr>
              <a:t>tự</a:t>
            </a:r>
            <a:r>
              <a:rPr lang="en-US" sz="2148" dirty="0">
                <a:solidFill>
                  <a:srgbClr val="000000"/>
                </a:solidFill>
                <a:latin typeface="Maven Pro"/>
              </a:rPr>
              <a:t> </a:t>
            </a:r>
            <a:r>
              <a:rPr lang="en-US" sz="2148" dirty="0" err="1">
                <a:solidFill>
                  <a:srgbClr val="000000"/>
                </a:solidFill>
                <a:latin typeface="Maven Pro"/>
              </a:rPr>
              <a:t>động</a:t>
            </a:r>
            <a:r>
              <a:rPr lang="en-US" sz="2148" dirty="0">
                <a:solidFill>
                  <a:srgbClr val="000000"/>
                </a:solidFill>
                <a:latin typeface="Maven Pro"/>
              </a:rPr>
              <a:t> </a:t>
            </a:r>
            <a:r>
              <a:rPr lang="en-US" sz="2148" dirty="0" err="1">
                <a:solidFill>
                  <a:srgbClr val="000000"/>
                </a:solidFill>
                <a:latin typeface="Maven Pro"/>
              </a:rPr>
              <a:t>chuyển</a:t>
            </a:r>
            <a:r>
              <a:rPr lang="en-US" sz="2148" dirty="0">
                <a:solidFill>
                  <a:srgbClr val="000000"/>
                </a:solidFill>
                <a:latin typeface="Maven Pro"/>
              </a:rPr>
              <a:t> </a:t>
            </a:r>
            <a:r>
              <a:rPr lang="en-US" sz="2148" dirty="0" err="1">
                <a:solidFill>
                  <a:srgbClr val="000000"/>
                </a:solidFill>
                <a:latin typeface="Maven Pro"/>
              </a:rPr>
              <a:t>chế</a:t>
            </a:r>
            <a:r>
              <a:rPr lang="en-US" sz="2148" dirty="0">
                <a:solidFill>
                  <a:srgbClr val="000000"/>
                </a:solidFill>
                <a:latin typeface="Maven Pro"/>
              </a:rPr>
              <a:t> </a:t>
            </a:r>
            <a:r>
              <a:rPr lang="en-US" sz="2148" dirty="0" err="1">
                <a:solidFill>
                  <a:srgbClr val="000000"/>
                </a:solidFill>
                <a:latin typeface="Maven Pro"/>
              </a:rPr>
              <a:t>độ</a:t>
            </a:r>
            <a:r>
              <a:rPr lang="en-US" sz="2148" dirty="0">
                <a:solidFill>
                  <a:srgbClr val="000000"/>
                </a:solidFill>
                <a:latin typeface="Maven Pro"/>
              </a:rPr>
              <a:t> </a:t>
            </a:r>
            <a:r>
              <a:rPr lang="en-US" sz="2148" dirty="0" err="1">
                <a:solidFill>
                  <a:srgbClr val="000000"/>
                </a:solidFill>
                <a:latin typeface="Maven Pro"/>
              </a:rPr>
              <a:t>gõ</a:t>
            </a:r>
            <a:r>
              <a:rPr lang="en-US" sz="2148" dirty="0">
                <a:solidFill>
                  <a:srgbClr val="000000"/>
                </a:solidFill>
                <a:latin typeface="Maven Pro"/>
              </a:rPr>
              <a:t>. Danh </a:t>
            </a:r>
            <a:r>
              <a:rPr lang="en-US" sz="2148" dirty="0" err="1">
                <a:solidFill>
                  <a:srgbClr val="000000"/>
                </a:solidFill>
                <a:latin typeface="Maven Pro"/>
              </a:rPr>
              <a:t>sách</a:t>
            </a:r>
            <a:r>
              <a:rPr lang="en-US" sz="2148" dirty="0">
                <a:solidFill>
                  <a:srgbClr val="000000"/>
                </a:solidFill>
                <a:latin typeface="Maven Pro"/>
              </a:rPr>
              <a:t> </a:t>
            </a:r>
            <a:r>
              <a:rPr lang="en-US" sz="2148" dirty="0" err="1">
                <a:solidFill>
                  <a:srgbClr val="000000"/>
                </a:solidFill>
                <a:latin typeface="Maven Pro"/>
              </a:rPr>
              <a:t>này</a:t>
            </a:r>
            <a:r>
              <a:rPr lang="en-US" sz="2148" dirty="0">
                <a:solidFill>
                  <a:srgbClr val="000000"/>
                </a:solidFill>
                <a:latin typeface="Maven Pro"/>
              </a:rPr>
              <a:t> </a:t>
            </a:r>
            <a:r>
              <a:rPr lang="en-US" sz="2148" dirty="0" err="1">
                <a:solidFill>
                  <a:srgbClr val="000000"/>
                </a:solidFill>
                <a:latin typeface="Maven Pro"/>
              </a:rPr>
              <a:t>sẽ</a:t>
            </a:r>
            <a:r>
              <a:rPr lang="en-US" sz="2148" dirty="0">
                <a:solidFill>
                  <a:srgbClr val="000000"/>
                </a:solidFill>
                <a:latin typeface="Maven Pro"/>
              </a:rPr>
              <a:t> </a:t>
            </a:r>
            <a:r>
              <a:rPr lang="en-US" sz="2148" dirty="0" err="1">
                <a:solidFill>
                  <a:srgbClr val="000000"/>
                </a:solidFill>
                <a:latin typeface="Maven Pro"/>
              </a:rPr>
              <a:t>tự</a:t>
            </a:r>
            <a:r>
              <a:rPr lang="en-US" sz="2148" dirty="0">
                <a:solidFill>
                  <a:srgbClr val="000000"/>
                </a:solidFill>
                <a:latin typeface="Maven Pro"/>
              </a:rPr>
              <a:t> </a:t>
            </a:r>
            <a:r>
              <a:rPr lang="en-US" sz="2148" dirty="0" err="1">
                <a:solidFill>
                  <a:srgbClr val="000000"/>
                </a:solidFill>
                <a:latin typeface="Maven Pro"/>
              </a:rPr>
              <a:t>động</a:t>
            </a:r>
            <a:r>
              <a:rPr lang="en-US" sz="2148" dirty="0">
                <a:solidFill>
                  <a:srgbClr val="000000"/>
                </a:solidFill>
                <a:latin typeface="Maven Pro"/>
              </a:rPr>
              <a:t> </a:t>
            </a:r>
            <a:r>
              <a:rPr lang="en-US" sz="2148" dirty="0" err="1">
                <a:solidFill>
                  <a:srgbClr val="000000"/>
                </a:solidFill>
                <a:latin typeface="Maven Pro"/>
              </a:rPr>
              <a:t>được</a:t>
            </a:r>
            <a:r>
              <a:rPr lang="en-US" sz="2148" dirty="0">
                <a:solidFill>
                  <a:srgbClr val="000000"/>
                </a:solidFill>
                <a:latin typeface="Maven Pro"/>
              </a:rPr>
              <a:t> </a:t>
            </a:r>
            <a:r>
              <a:rPr lang="en-US" sz="2148" dirty="0" err="1">
                <a:solidFill>
                  <a:srgbClr val="000000"/>
                </a:solidFill>
                <a:latin typeface="Maven Pro"/>
              </a:rPr>
              <a:t>cập</a:t>
            </a:r>
            <a:r>
              <a:rPr lang="en-US" sz="2148" dirty="0">
                <a:solidFill>
                  <a:srgbClr val="000000"/>
                </a:solidFill>
                <a:latin typeface="Maven Pro"/>
              </a:rPr>
              <a:t> </a:t>
            </a:r>
            <a:r>
              <a:rPr lang="en-US" sz="2148" dirty="0" err="1">
                <a:solidFill>
                  <a:srgbClr val="000000"/>
                </a:solidFill>
                <a:latin typeface="Maven Pro"/>
              </a:rPr>
              <a:t>nhật</a:t>
            </a:r>
            <a:r>
              <a:rPr lang="en-US" sz="2148" dirty="0">
                <a:solidFill>
                  <a:srgbClr val="000000"/>
                </a:solidFill>
                <a:latin typeface="Maven Pro"/>
              </a:rPr>
              <a:t> </a:t>
            </a:r>
            <a:r>
              <a:rPr lang="en-US" sz="2148" dirty="0" err="1">
                <a:solidFill>
                  <a:srgbClr val="000000"/>
                </a:solidFill>
                <a:latin typeface="Maven Pro"/>
              </a:rPr>
              <a:t>mỗi</a:t>
            </a:r>
            <a:r>
              <a:rPr lang="en-US" sz="2148" dirty="0">
                <a:solidFill>
                  <a:srgbClr val="000000"/>
                </a:solidFill>
                <a:latin typeface="Maven Pro"/>
              </a:rPr>
              <a:t> </a:t>
            </a:r>
            <a:r>
              <a:rPr lang="en-US" sz="2148" dirty="0" err="1">
                <a:solidFill>
                  <a:srgbClr val="000000"/>
                </a:solidFill>
                <a:latin typeface="Maven Pro"/>
              </a:rPr>
              <a:t>khi</a:t>
            </a:r>
            <a:r>
              <a:rPr lang="en-US" sz="2148" dirty="0">
                <a:solidFill>
                  <a:srgbClr val="000000"/>
                </a:solidFill>
                <a:latin typeface="Maven Pro"/>
              </a:rPr>
              <a:t> </a:t>
            </a:r>
            <a:r>
              <a:rPr lang="en-US" sz="2148" dirty="0" err="1">
                <a:solidFill>
                  <a:srgbClr val="000000"/>
                </a:solidFill>
                <a:latin typeface="Maven Pro"/>
              </a:rPr>
              <a:t>người</a:t>
            </a:r>
            <a:r>
              <a:rPr lang="en-US" sz="2148" dirty="0">
                <a:solidFill>
                  <a:srgbClr val="000000"/>
                </a:solidFill>
                <a:latin typeface="Maven Pro"/>
              </a:rPr>
              <a:t> </a:t>
            </a:r>
            <a:r>
              <a:rPr lang="en-US" sz="2148" dirty="0" err="1">
                <a:solidFill>
                  <a:srgbClr val="000000"/>
                </a:solidFill>
                <a:latin typeface="Maven Pro"/>
              </a:rPr>
              <a:t>dùng</a:t>
            </a:r>
            <a:r>
              <a:rPr lang="en-US" sz="2148" dirty="0">
                <a:solidFill>
                  <a:srgbClr val="000000"/>
                </a:solidFill>
                <a:latin typeface="Maven Pro"/>
              </a:rPr>
              <a:t> </a:t>
            </a:r>
            <a:r>
              <a:rPr lang="en-US" sz="2148" dirty="0" err="1">
                <a:solidFill>
                  <a:srgbClr val="000000"/>
                </a:solidFill>
                <a:latin typeface="Maven Pro"/>
              </a:rPr>
              <a:t>chuyển</a:t>
            </a:r>
            <a:r>
              <a:rPr lang="en-US" sz="2148" dirty="0">
                <a:solidFill>
                  <a:srgbClr val="000000"/>
                </a:solidFill>
                <a:latin typeface="Maven Pro"/>
              </a:rPr>
              <a:t> </a:t>
            </a:r>
            <a:r>
              <a:rPr lang="en-US" sz="2148" dirty="0" err="1">
                <a:solidFill>
                  <a:srgbClr val="000000"/>
                </a:solidFill>
                <a:latin typeface="Maven Pro"/>
              </a:rPr>
              <a:t>chế</a:t>
            </a:r>
            <a:r>
              <a:rPr lang="en-US" sz="2148" dirty="0">
                <a:solidFill>
                  <a:srgbClr val="000000"/>
                </a:solidFill>
                <a:latin typeface="Maven Pro"/>
              </a:rPr>
              <a:t> </a:t>
            </a:r>
            <a:r>
              <a:rPr lang="en-US" sz="2148" dirty="0" err="1">
                <a:solidFill>
                  <a:srgbClr val="000000"/>
                </a:solidFill>
                <a:latin typeface="Maven Pro"/>
              </a:rPr>
              <a:t>độ</a:t>
            </a:r>
            <a:r>
              <a:rPr lang="en-US" sz="2148" dirty="0">
                <a:solidFill>
                  <a:srgbClr val="000000"/>
                </a:solidFill>
                <a:latin typeface="Maven Pro"/>
              </a:rPr>
              <a:t> </a:t>
            </a:r>
            <a:r>
              <a:rPr lang="en-US" sz="2148" dirty="0" err="1">
                <a:solidFill>
                  <a:srgbClr val="000000"/>
                </a:solidFill>
                <a:latin typeface="Maven Pro"/>
              </a:rPr>
              <a:t>gõ</a:t>
            </a:r>
            <a:r>
              <a:rPr lang="en-US" sz="2148" dirty="0">
                <a:solidFill>
                  <a:srgbClr val="000000"/>
                </a:solidFill>
                <a:latin typeface="Maven Pro"/>
              </a:rPr>
              <a:t>. </a:t>
            </a:r>
          </a:p>
          <a:p>
            <a:pPr algn="just">
              <a:lnSpc>
                <a:spcPts val="3007"/>
              </a:lnSpc>
            </a:pPr>
            <a:r>
              <a:rPr lang="en-US" sz="2148" dirty="0">
                <a:solidFill>
                  <a:srgbClr val="000000"/>
                </a:solidFill>
                <a:latin typeface="Maven Pro"/>
              </a:rPr>
              <a:t>Khi </a:t>
            </a:r>
            <a:r>
              <a:rPr lang="en-US" sz="2148" dirty="0" err="1">
                <a:solidFill>
                  <a:srgbClr val="000000"/>
                </a:solidFill>
                <a:latin typeface="Maven Pro"/>
              </a:rPr>
              <a:t>chuyển</a:t>
            </a:r>
            <a:r>
              <a:rPr lang="en-US" sz="2148" dirty="0">
                <a:solidFill>
                  <a:srgbClr val="000000"/>
                </a:solidFill>
                <a:latin typeface="Maven Pro"/>
              </a:rPr>
              <a:t> </a:t>
            </a:r>
            <a:r>
              <a:rPr lang="en-US" sz="2148" dirty="0" err="1">
                <a:solidFill>
                  <a:srgbClr val="000000"/>
                </a:solidFill>
                <a:latin typeface="Maven Pro"/>
              </a:rPr>
              <a:t>chế</a:t>
            </a:r>
            <a:r>
              <a:rPr lang="en-US" sz="2148" dirty="0">
                <a:solidFill>
                  <a:srgbClr val="000000"/>
                </a:solidFill>
                <a:latin typeface="Maven Pro"/>
              </a:rPr>
              <a:t> </a:t>
            </a:r>
            <a:r>
              <a:rPr lang="en-US" sz="2148" dirty="0" err="1">
                <a:solidFill>
                  <a:srgbClr val="000000"/>
                </a:solidFill>
                <a:latin typeface="Maven Pro"/>
              </a:rPr>
              <a:t>độ</a:t>
            </a:r>
            <a:r>
              <a:rPr lang="en-US" sz="2148" dirty="0">
                <a:solidFill>
                  <a:srgbClr val="000000"/>
                </a:solidFill>
                <a:latin typeface="Maven Pro"/>
              </a:rPr>
              <a:t> </a:t>
            </a:r>
            <a:r>
              <a:rPr lang="en-US" sz="2148" dirty="0" err="1">
                <a:solidFill>
                  <a:srgbClr val="000000"/>
                </a:solidFill>
                <a:latin typeface="Maven Pro"/>
              </a:rPr>
              <a:t>gõ</a:t>
            </a:r>
            <a:r>
              <a:rPr lang="en-US" sz="2148" dirty="0">
                <a:solidFill>
                  <a:srgbClr val="000000"/>
                </a:solidFill>
                <a:latin typeface="Maven Pro"/>
              </a:rPr>
              <a:t> sang </a:t>
            </a:r>
            <a:r>
              <a:rPr lang="en-US" sz="2148" dirty="0" err="1">
                <a:solidFill>
                  <a:srgbClr val="000000"/>
                </a:solidFill>
                <a:latin typeface="Maven Pro"/>
              </a:rPr>
              <a:t>tiếng</a:t>
            </a:r>
            <a:r>
              <a:rPr lang="en-US" sz="2148" dirty="0">
                <a:solidFill>
                  <a:srgbClr val="000000"/>
                </a:solidFill>
                <a:latin typeface="Maven Pro"/>
              </a:rPr>
              <a:t> </a:t>
            </a:r>
            <a:r>
              <a:rPr lang="en-US" sz="2148" dirty="0" err="1">
                <a:solidFill>
                  <a:srgbClr val="000000"/>
                </a:solidFill>
                <a:latin typeface="Maven Pro"/>
              </a:rPr>
              <a:t>Việt</a:t>
            </a:r>
            <a:r>
              <a:rPr lang="en-US" sz="2148" dirty="0">
                <a:solidFill>
                  <a:srgbClr val="000000"/>
                </a:solidFill>
                <a:latin typeface="Maven Pro"/>
              </a:rPr>
              <a:t>, VN Key </a:t>
            </a:r>
            <a:r>
              <a:rPr lang="en-US" sz="2148" dirty="0" err="1">
                <a:solidFill>
                  <a:srgbClr val="000000"/>
                </a:solidFill>
                <a:latin typeface="Maven Pro"/>
              </a:rPr>
              <a:t>sẽ</a:t>
            </a:r>
            <a:r>
              <a:rPr lang="en-US" sz="2148" dirty="0">
                <a:solidFill>
                  <a:srgbClr val="000000"/>
                </a:solidFill>
                <a:latin typeface="Maven Pro"/>
              </a:rPr>
              <a:t> </a:t>
            </a:r>
            <a:r>
              <a:rPr lang="en-US" sz="2148" dirty="0" err="1">
                <a:solidFill>
                  <a:srgbClr val="000000"/>
                </a:solidFill>
                <a:latin typeface="Maven Pro"/>
              </a:rPr>
              <a:t>dựa</a:t>
            </a:r>
            <a:r>
              <a:rPr lang="en-US" sz="2148" dirty="0">
                <a:solidFill>
                  <a:srgbClr val="000000"/>
                </a:solidFill>
                <a:latin typeface="Maven Pro"/>
              </a:rPr>
              <a:t> </a:t>
            </a:r>
            <a:r>
              <a:rPr lang="en-US" sz="2148" dirty="0" err="1">
                <a:solidFill>
                  <a:srgbClr val="000000"/>
                </a:solidFill>
                <a:latin typeface="Maven Pro"/>
              </a:rPr>
              <a:t>vào</a:t>
            </a:r>
            <a:r>
              <a:rPr lang="en-US" sz="2148" dirty="0">
                <a:solidFill>
                  <a:srgbClr val="000000"/>
                </a:solidFill>
                <a:latin typeface="Maven Pro"/>
              </a:rPr>
              <a:t> </a:t>
            </a:r>
            <a:r>
              <a:rPr lang="en-US" sz="2148" dirty="0" err="1">
                <a:solidFill>
                  <a:srgbClr val="000000"/>
                </a:solidFill>
                <a:latin typeface="Maven Pro"/>
              </a:rPr>
              <a:t>ứng</a:t>
            </a:r>
            <a:r>
              <a:rPr lang="en-US" sz="2148" dirty="0">
                <a:solidFill>
                  <a:srgbClr val="000000"/>
                </a:solidFill>
                <a:latin typeface="Maven Pro"/>
              </a:rPr>
              <a:t> </a:t>
            </a:r>
            <a:r>
              <a:rPr lang="en-US" sz="2148" dirty="0" err="1">
                <a:solidFill>
                  <a:srgbClr val="000000"/>
                </a:solidFill>
                <a:latin typeface="Maven Pro"/>
              </a:rPr>
              <a:t>dụng</a:t>
            </a:r>
            <a:r>
              <a:rPr lang="en-US" sz="2148" dirty="0">
                <a:solidFill>
                  <a:srgbClr val="000000"/>
                </a:solidFill>
                <a:latin typeface="Maven Pro"/>
              </a:rPr>
              <a:t> </a:t>
            </a:r>
            <a:r>
              <a:rPr lang="en-US" sz="2148" dirty="0" err="1">
                <a:solidFill>
                  <a:srgbClr val="000000"/>
                </a:solidFill>
                <a:latin typeface="Maven Pro"/>
              </a:rPr>
              <a:t>đang</a:t>
            </a:r>
            <a:r>
              <a:rPr lang="en-US" sz="2148" dirty="0">
                <a:solidFill>
                  <a:srgbClr val="000000"/>
                </a:solidFill>
                <a:latin typeface="Maven Pro"/>
              </a:rPr>
              <a:t> focus </a:t>
            </a:r>
            <a:r>
              <a:rPr lang="en-US" sz="2148" dirty="0" err="1">
                <a:solidFill>
                  <a:srgbClr val="000000"/>
                </a:solidFill>
                <a:latin typeface="Maven Pro"/>
              </a:rPr>
              <a:t>hiện</a:t>
            </a:r>
            <a:r>
              <a:rPr lang="en-US" sz="2148" dirty="0">
                <a:solidFill>
                  <a:srgbClr val="000000"/>
                </a:solidFill>
                <a:latin typeface="Maven Pro"/>
              </a:rPr>
              <a:t> </a:t>
            </a:r>
            <a:r>
              <a:rPr lang="en-US" sz="2148" dirty="0" err="1">
                <a:solidFill>
                  <a:srgbClr val="000000"/>
                </a:solidFill>
                <a:latin typeface="Maven Pro"/>
              </a:rPr>
              <a:t>tại</a:t>
            </a:r>
            <a:r>
              <a:rPr lang="en-US" sz="2148" dirty="0">
                <a:solidFill>
                  <a:srgbClr val="000000"/>
                </a:solidFill>
                <a:latin typeface="Maven Pro"/>
              </a:rPr>
              <a:t> </a:t>
            </a:r>
            <a:r>
              <a:rPr lang="en-US" sz="2148" dirty="0" err="1">
                <a:solidFill>
                  <a:srgbClr val="000000"/>
                </a:solidFill>
                <a:latin typeface="Maven Pro"/>
              </a:rPr>
              <a:t>vào</a:t>
            </a:r>
            <a:r>
              <a:rPr lang="en-US" sz="2148" dirty="0">
                <a:solidFill>
                  <a:srgbClr val="000000"/>
                </a:solidFill>
                <a:latin typeface="Maven Pro"/>
              </a:rPr>
              <a:t> </a:t>
            </a:r>
            <a:r>
              <a:rPr lang="en-US" sz="2148" dirty="0" err="1">
                <a:solidFill>
                  <a:srgbClr val="000000"/>
                </a:solidFill>
                <a:latin typeface="Maven Pro"/>
              </a:rPr>
              <a:t>danh</a:t>
            </a:r>
            <a:r>
              <a:rPr lang="en-US" sz="2148" dirty="0">
                <a:solidFill>
                  <a:srgbClr val="000000"/>
                </a:solidFill>
                <a:latin typeface="Maven Pro"/>
              </a:rPr>
              <a:t> </a:t>
            </a:r>
            <a:r>
              <a:rPr lang="en-US" sz="2148" dirty="0" err="1">
                <a:solidFill>
                  <a:srgbClr val="000000"/>
                </a:solidFill>
                <a:latin typeface="Maven Pro"/>
              </a:rPr>
              <a:t>sách</a:t>
            </a:r>
            <a:endParaRPr lang="en-US" sz="2148" dirty="0">
              <a:solidFill>
                <a:srgbClr val="000000"/>
              </a:solidFill>
              <a:latin typeface="Maven Pro"/>
            </a:endParaRPr>
          </a:p>
          <a:p>
            <a:pPr marL="0" lvl="0" indent="0" algn="just">
              <a:lnSpc>
                <a:spcPts val="3007"/>
              </a:lnSpc>
              <a:spcBef>
                <a:spcPct val="0"/>
              </a:spcBef>
            </a:pPr>
            <a:endParaRPr lang="en-US" sz="2148" dirty="0">
              <a:solidFill>
                <a:srgbClr val="000000"/>
              </a:solidFill>
              <a:latin typeface="Maven Pro"/>
            </a:endParaRPr>
          </a:p>
        </p:txBody>
      </p:sp>
      <p:sp>
        <p:nvSpPr>
          <p:cNvPr id="7" name="TextBox 7"/>
          <p:cNvSpPr txBox="1"/>
          <p:nvPr/>
        </p:nvSpPr>
        <p:spPr>
          <a:xfrm>
            <a:off x="10516380" y="3776633"/>
            <a:ext cx="3876088" cy="405765"/>
          </a:xfrm>
          <a:prstGeom prst="rect">
            <a:avLst/>
          </a:prstGeom>
        </p:spPr>
        <p:txBody>
          <a:bodyPr lIns="0" tIns="0" rIns="0" bIns="0" rtlCol="0" anchor="t">
            <a:spAutoFit/>
          </a:bodyPr>
          <a:lstStyle/>
          <a:p>
            <a:pPr marL="0" lvl="0" indent="0" algn="ctr">
              <a:lnSpc>
                <a:spcPts val="3359"/>
              </a:lnSpc>
              <a:spcBef>
                <a:spcPct val="0"/>
              </a:spcBef>
            </a:pPr>
            <a:r>
              <a:rPr lang="en-US" sz="2399" spc="-47" dirty="0" err="1">
                <a:solidFill>
                  <a:srgbClr val="000000"/>
                </a:solidFill>
                <a:latin typeface="Maven Pro Bold"/>
              </a:rPr>
              <a:t>Loại</a:t>
            </a:r>
            <a:r>
              <a:rPr lang="en-US" sz="2399" spc="-47" dirty="0">
                <a:solidFill>
                  <a:srgbClr val="000000"/>
                </a:solidFill>
                <a:latin typeface="Maven Pro Bold"/>
              </a:rPr>
              <a:t> </a:t>
            </a:r>
            <a:r>
              <a:rPr lang="en-US" sz="2399" spc="-47" dirty="0" err="1">
                <a:solidFill>
                  <a:srgbClr val="000000"/>
                </a:solidFill>
                <a:latin typeface="Maven Pro Bold"/>
              </a:rPr>
              <a:t>trừ</a:t>
            </a:r>
            <a:r>
              <a:rPr lang="en-US" sz="2399" spc="-47" dirty="0">
                <a:solidFill>
                  <a:srgbClr val="000000"/>
                </a:solidFill>
                <a:latin typeface="Maven Pro Bold"/>
              </a:rPr>
              <a:t> </a:t>
            </a:r>
            <a:r>
              <a:rPr lang="en-US" sz="2399" spc="-47" dirty="0" err="1">
                <a:solidFill>
                  <a:srgbClr val="000000"/>
                </a:solidFill>
                <a:latin typeface="Maven Pro Bold"/>
              </a:rPr>
              <a:t>ứng</a:t>
            </a:r>
            <a:r>
              <a:rPr lang="en-US" sz="2399" spc="-47" dirty="0">
                <a:solidFill>
                  <a:srgbClr val="000000"/>
                </a:solidFill>
                <a:latin typeface="Maven Pro Bold"/>
              </a:rPr>
              <a:t> </a:t>
            </a:r>
            <a:r>
              <a:rPr lang="en-US" sz="2399" spc="-47" dirty="0" err="1">
                <a:solidFill>
                  <a:srgbClr val="000000"/>
                </a:solidFill>
                <a:latin typeface="Maven Pro Bold"/>
              </a:rPr>
              <a:t>dụng</a:t>
            </a:r>
            <a:endParaRPr lang="en-US" sz="2399" spc="-47" dirty="0">
              <a:solidFill>
                <a:srgbClr val="000000"/>
              </a:solidFill>
              <a:latin typeface="Maven Pro Bold"/>
            </a:endParaRPr>
          </a:p>
        </p:txBody>
      </p:sp>
      <p:sp>
        <p:nvSpPr>
          <p:cNvPr id="8" name="AutoShape 8"/>
          <p:cNvSpPr/>
          <p:nvPr/>
        </p:nvSpPr>
        <p:spPr>
          <a:xfrm>
            <a:off x="1028700" y="9258300"/>
            <a:ext cx="16230600" cy="0"/>
          </a:xfrm>
          <a:prstGeom prst="line">
            <a:avLst/>
          </a:prstGeom>
          <a:ln w="9525" cap="rnd">
            <a:solidFill>
              <a:srgbClr val="000000"/>
            </a:solidFill>
            <a:prstDash val="solid"/>
            <a:headEnd type="none" w="sm" len="sm"/>
            <a:tailEnd type="none" w="sm" len="sm"/>
          </a:ln>
        </p:spPr>
        <p:txBody>
          <a:bodyPr/>
          <a:lstStyle/>
          <a:p>
            <a:endParaRPr lang="en-US"/>
          </a:p>
        </p:txBody>
      </p:sp>
      <p:sp>
        <p:nvSpPr>
          <p:cNvPr id="9" name="AutoShape 9"/>
          <p:cNvSpPr/>
          <p:nvPr/>
        </p:nvSpPr>
        <p:spPr>
          <a:xfrm>
            <a:off x="1028700" y="1028700"/>
            <a:ext cx="16230600" cy="0"/>
          </a:xfrm>
          <a:prstGeom prst="line">
            <a:avLst/>
          </a:prstGeom>
          <a:ln w="9525" cap="rnd">
            <a:solidFill>
              <a:srgbClr val="000000"/>
            </a:solidFill>
            <a:prstDash val="solid"/>
            <a:headEnd type="none" w="sm" len="sm"/>
            <a:tailEnd type="none" w="sm" len="sm"/>
          </a:ln>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AutoShape 3"/>
          <p:cNvSpPr/>
          <p:nvPr/>
        </p:nvSpPr>
        <p:spPr>
          <a:xfrm>
            <a:off x="1028700" y="1038225"/>
            <a:ext cx="16230600"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Freeform 4"/>
          <p:cNvSpPr/>
          <p:nvPr/>
        </p:nvSpPr>
        <p:spPr>
          <a:xfrm>
            <a:off x="1028700" y="4607716"/>
            <a:ext cx="7965862" cy="3510431"/>
          </a:xfrm>
          <a:custGeom>
            <a:avLst/>
            <a:gdLst/>
            <a:ahLst/>
            <a:cxnLst/>
            <a:rect l="l" t="t" r="r" b="b"/>
            <a:pathLst>
              <a:path w="7965862" h="3510431">
                <a:moveTo>
                  <a:pt x="0" y="0"/>
                </a:moveTo>
                <a:lnTo>
                  <a:pt x="7965862" y="0"/>
                </a:lnTo>
                <a:lnTo>
                  <a:pt x="7965862" y="3510430"/>
                </a:lnTo>
                <a:lnTo>
                  <a:pt x="0" y="3510430"/>
                </a:lnTo>
                <a:lnTo>
                  <a:pt x="0" y="0"/>
                </a:lnTo>
                <a:close/>
              </a:path>
            </a:pathLst>
          </a:custGeom>
          <a:blipFill>
            <a:blip r:embed="rId3"/>
            <a:stretch>
              <a:fillRect r="-7679"/>
            </a:stretch>
          </a:blipFill>
        </p:spPr>
        <p:txBody>
          <a:bodyPr/>
          <a:lstStyle/>
          <a:p>
            <a:endParaRPr lang="en-US"/>
          </a:p>
        </p:txBody>
      </p:sp>
      <p:sp>
        <p:nvSpPr>
          <p:cNvPr id="5" name="Freeform 5"/>
          <p:cNvSpPr/>
          <p:nvPr/>
        </p:nvSpPr>
        <p:spPr>
          <a:xfrm>
            <a:off x="9813447" y="4607716"/>
            <a:ext cx="7445853" cy="3510431"/>
          </a:xfrm>
          <a:custGeom>
            <a:avLst/>
            <a:gdLst/>
            <a:ahLst/>
            <a:cxnLst/>
            <a:rect l="l" t="t" r="r" b="b"/>
            <a:pathLst>
              <a:path w="7445853" h="3510431">
                <a:moveTo>
                  <a:pt x="0" y="0"/>
                </a:moveTo>
                <a:lnTo>
                  <a:pt x="7445853" y="0"/>
                </a:lnTo>
                <a:lnTo>
                  <a:pt x="7445853" y="3510430"/>
                </a:lnTo>
                <a:lnTo>
                  <a:pt x="0" y="3510430"/>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1028700" y="2100806"/>
            <a:ext cx="16230600" cy="1970589"/>
          </a:xfrm>
          <a:prstGeom prst="rect">
            <a:avLst/>
          </a:prstGeom>
        </p:spPr>
        <p:txBody>
          <a:bodyPr lIns="0" tIns="0" rIns="0" bIns="0" rtlCol="0" anchor="t">
            <a:spAutoFit/>
          </a:bodyPr>
          <a:lstStyle/>
          <a:p>
            <a:pPr algn="just">
              <a:lnSpc>
                <a:spcPts val="3144"/>
              </a:lnSpc>
            </a:pPr>
            <a:r>
              <a:rPr lang="en-US" sz="2620" spc="91" dirty="0" err="1">
                <a:solidFill>
                  <a:srgbClr val="000000"/>
                </a:solidFill>
                <a:latin typeface="Maven Pro"/>
              </a:rPr>
              <a:t>Mã</a:t>
            </a:r>
            <a:r>
              <a:rPr lang="en-US" sz="2620" spc="91" dirty="0">
                <a:solidFill>
                  <a:srgbClr val="000000"/>
                </a:solidFill>
                <a:latin typeface="Maven Pro"/>
              </a:rPr>
              <a:t> </a:t>
            </a:r>
            <a:r>
              <a:rPr lang="en-US" sz="2620" spc="91" dirty="0" err="1">
                <a:solidFill>
                  <a:srgbClr val="000000"/>
                </a:solidFill>
                <a:latin typeface="Maven Pro"/>
              </a:rPr>
              <a:t>nguồn</a:t>
            </a:r>
            <a:r>
              <a:rPr lang="en-US" sz="2620" spc="91" dirty="0">
                <a:solidFill>
                  <a:srgbClr val="000000"/>
                </a:solidFill>
                <a:latin typeface="Maven Pro"/>
              </a:rPr>
              <a:t> </a:t>
            </a:r>
            <a:r>
              <a:rPr lang="en-US" sz="2620" spc="91" dirty="0" err="1">
                <a:solidFill>
                  <a:srgbClr val="000000"/>
                </a:solidFill>
                <a:latin typeface="Maven Pro"/>
              </a:rPr>
              <a:t>của</a:t>
            </a:r>
            <a:r>
              <a:rPr lang="en-US" sz="2620" spc="91" dirty="0">
                <a:solidFill>
                  <a:srgbClr val="000000"/>
                </a:solidFill>
                <a:latin typeface="Maven Pro"/>
              </a:rPr>
              <a:t> VN Key </a:t>
            </a:r>
            <a:r>
              <a:rPr lang="en-US" sz="2620" spc="91" dirty="0" err="1">
                <a:solidFill>
                  <a:srgbClr val="000000"/>
                </a:solidFill>
                <a:latin typeface="Maven Pro"/>
              </a:rPr>
              <a:t>được</a:t>
            </a:r>
            <a:r>
              <a:rPr lang="en-US" sz="2620" spc="91" dirty="0">
                <a:solidFill>
                  <a:srgbClr val="000000"/>
                </a:solidFill>
                <a:latin typeface="Maven Pro"/>
              </a:rPr>
              <a:t> </a:t>
            </a:r>
            <a:r>
              <a:rPr lang="en-US" sz="2620" spc="91" dirty="0" err="1">
                <a:solidFill>
                  <a:srgbClr val="000000"/>
                </a:solidFill>
                <a:latin typeface="Maven Pro"/>
              </a:rPr>
              <a:t>bảo</a:t>
            </a:r>
            <a:r>
              <a:rPr lang="en-US" sz="2620" spc="91" dirty="0">
                <a:solidFill>
                  <a:srgbClr val="000000"/>
                </a:solidFill>
                <a:latin typeface="Maven Pro"/>
              </a:rPr>
              <a:t> </a:t>
            </a:r>
            <a:r>
              <a:rPr lang="en-US" sz="2620" spc="91" dirty="0" err="1">
                <a:solidFill>
                  <a:srgbClr val="000000"/>
                </a:solidFill>
                <a:latin typeface="Maven Pro"/>
              </a:rPr>
              <a:t>vệ</a:t>
            </a:r>
            <a:r>
              <a:rPr lang="en-US" sz="2620" spc="91" dirty="0">
                <a:solidFill>
                  <a:srgbClr val="000000"/>
                </a:solidFill>
                <a:latin typeface="Maven Pro"/>
              </a:rPr>
              <a:t> </a:t>
            </a:r>
            <a:r>
              <a:rPr lang="en-US" sz="2620" spc="91" dirty="0" err="1">
                <a:solidFill>
                  <a:srgbClr val="000000"/>
                </a:solidFill>
                <a:latin typeface="Maven Pro"/>
              </a:rPr>
              <a:t>bởi</a:t>
            </a:r>
            <a:r>
              <a:rPr lang="en-US" sz="2620" spc="91" dirty="0">
                <a:solidFill>
                  <a:srgbClr val="000000"/>
                </a:solidFill>
                <a:latin typeface="Maven Pro"/>
              </a:rPr>
              <a:t> </a:t>
            </a:r>
            <a:r>
              <a:rPr lang="en-US" sz="2620" spc="91" dirty="0" err="1">
                <a:solidFill>
                  <a:srgbClr val="000000"/>
                </a:solidFill>
                <a:latin typeface="Maven Pro"/>
              </a:rPr>
              <a:t>công</a:t>
            </a:r>
            <a:r>
              <a:rPr lang="en-US" sz="2620" spc="91" dirty="0">
                <a:solidFill>
                  <a:srgbClr val="000000"/>
                </a:solidFill>
                <a:latin typeface="Maven Pro"/>
              </a:rPr>
              <a:t> </a:t>
            </a:r>
            <a:r>
              <a:rPr lang="en-US" sz="2620" spc="91" dirty="0" err="1">
                <a:solidFill>
                  <a:srgbClr val="000000"/>
                </a:solidFill>
                <a:latin typeface="Maven Pro"/>
              </a:rPr>
              <a:t>nghệ</a:t>
            </a:r>
            <a:r>
              <a:rPr lang="en-US" sz="2620" spc="91" dirty="0">
                <a:solidFill>
                  <a:srgbClr val="000000"/>
                </a:solidFill>
                <a:latin typeface="Maven Pro"/>
              </a:rPr>
              <a:t> </a:t>
            </a:r>
            <a:r>
              <a:rPr lang="en-US" sz="2620" spc="91" dirty="0" err="1">
                <a:solidFill>
                  <a:srgbClr val="000000"/>
                </a:solidFill>
                <a:latin typeface="Maven Pro"/>
              </a:rPr>
              <a:t>NecroBit</a:t>
            </a:r>
            <a:r>
              <a:rPr lang="en-US" sz="2620" spc="91" dirty="0">
                <a:solidFill>
                  <a:srgbClr val="000000"/>
                </a:solidFill>
                <a:latin typeface="Maven Pro"/>
              </a:rPr>
              <a:t> </a:t>
            </a:r>
            <a:r>
              <a:rPr lang="en-US" sz="2620" spc="91" dirty="0" err="1">
                <a:solidFill>
                  <a:srgbClr val="000000"/>
                </a:solidFill>
                <a:latin typeface="Maven Pro"/>
              </a:rPr>
              <a:t>và</a:t>
            </a:r>
            <a:r>
              <a:rPr lang="en-US" sz="2620" spc="91" dirty="0">
                <a:solidFill>
                  <a:srgbClr val="000000"/>
                </a:solidFill>
                <a:latin typeface="Maven Pro"/>
              </a:rPr>
              <a:t> Obfuscation </a:t>
            </a:r>
            <a:r>
              <a:rPr lang="en-US" sz="2620" spc="91" dirty="0" err="1">
                <a:solidFill>
                  <a:srgbClr val="000000"/>
                </a:solidFill>
                <a:latin typeface="Maven Pro"/>
              </a:rPr>
              <a:t>của</a:t>
            </a:r>
            <a:r>
              <a:rPr lang="en-US" sz="2620" spc="91" dirty="0">
                <a:solidFill>
                  <a:srgbClr val="000000"/>
                </a:solidFill>
                <a:latin typeface="Maven Pro"/>
              </a:rPr>
              <a:t> .NET Reactor. </a:t>
            </a:r>
            <a:r>
              <a:rPr lang="en-US" sz="2620" spc="91" dirty="0" err="1">
                <a:solidFill>
                  <a:srgbClr val="000000"/>
                </a:solidFill>
                <a:latin typeface="Maven Pro"/>
              </a:rPr>
              <a:t>NecroBit</a:t>
            </a:r>
            <a:r>
              <a:rPr lang="en-US" sz="2620" spc="91" dirty="0">
                <a:solidFill>
                  <a:srgbClr val="000000"/>
                </a:solidFill>
                <a:latin typeface="Maven Pro"/>
              </a:rPr>
              <a:t> </a:t>
            </a:r>
            <a:r>
              <a:rPr lang="en-US" sz="2620" spc="91" dirty="0" err="1">
                <a:solidFill>
                  <a:srgbClr val="000000"/>
                </a:solidFill>
                <a:latin typeface="Maven Pro"/>
              </a:rPr>
              <a:t>làm</a:t>
            </a:r>
            <a:r>
              <a:rPr lang="en-US" sz="2620" spc="91" dirty="0">
                <a:solidFill>
                  <a:srgbClr val="000000"/>
                </a:solidFill>
                <a:latin typeface="Maven Pro"/>
              </a:rPr>
              <a:t> </a:t>
            </a:r>
            <a:r>
              <a:rPr lang="en-US" sz="2620" spc="91" dirty="0" err="1">
                <a:solidFill>
                  <a:srgbClr val="000000"/>
                </a:solidFill>
                <a:latin typeface="Maven Pro"/>
              </a:rPr>
              <a:t>thay</a:t>
            </a:r>
            <a:r>
              <a:rPr lang="en-US" sz="2620" spc="91" dirty="0">
                <a:solidFill>
                  <a:srgbClr val="000000"/>
                </a:solidFill>
                <a:latin typeface="Maven Pro"/>
              </a:rPr>
              <a:t> </a:t>
            </a:r>
            <a:r>
              <a:rPr lang="en-US" sz="2620" spc="91" dirty="0" err="1">
                <a:solidFill>
                  <a:srgbClr val="000000"/>
                </a:solidFill>
                <a:latin typeface="Maven Pro"/>
              </a:rPr>
              <a:t>thế</a:t>
            </a:r>
            <a:r>
              <a:rPr lang="en-US" sz="2620" spc="91" dirty="0">
                <a:solidFill>
                  <a:srgbClr val="000000"/>
                </a:solidFill>
                <a:latin typeface="Maven Pro"/>
              </a:rPr>
              <a:t> </a:t>
            </a:r>
            <a:r>
              <a:rPr lang="en-US" sz="2620" spc="91" dirty="0" err="1">
                <a:solidFill>
                  <a:srgbClr val="000000"/>
                </a:solidFill>
                <a:latin typeface="Maven Pro"/>
              </a:rPr>
              <a:t>thân</a:t>
            </a:r>
            <a:r>
              <a:rPr lang="en-US" sz="2620" spc="91" dirty="0">
                <a:solidFill>
                  <a:srgbClr val="000000"/>
                </a:solidFill>
                <a:latin typeface="Maven Pro"/>
              </a:rPr>
              <a:t> </a:t>
            </a:r>
            <a:r>
              <a:rPr lang="en-US" sz="2620" spc="91" dirty="0" err="1">
                <a:solidFill>
                  <a:srgbClr val="000000"/>
                </a:solidFill>
                <a:latin typeface="Maven Pro"/>
              </a:rPr>
              <a:t>của</a:t>
            </a:r>
            <a:r>
              <a:rPr lang="en-US" sz="2620" spc="91" dirty="0">
                <a:solidFill>
                  <a:srgbClr val="000000"/>
                </a:solidFill>
                <a:latin typeface="Maven Pro"/>
              </a:rPr>
              <a:t> </a:t>
            </a:r>
            <a:r>
              <a:rPr lang="en-US" sz="2620" spc="91" dirty="0" err="1">
                <a:solidFill>
                  <a:srgbClr val="000000"/>
                </a:solidFill>
                <a:latin typeface="Maven Pro"/>
              </a:rPr>
              <a:t>các</a:t>
            </a:r>
            <a:r>
              <a:rPr lang="en-US" sz="2620" spc="91" dirty="0">
                <a:solidFill>
                  <a:srgbClr val="000000"/>
                </a:solidFill>
                <a:latin typeface="Maven Pro"/>
              </a:rPr>
              <a:t> </a:t>
            </a:r>
            <a:r>
              <a:rPr lang="en-US" sz="2620" spc="91" dirty="0" err="1">
                <a:solidFill>
                  <a:srgbClr val="000000"/>
                </a:solidFill>
                <a:latin typeface="Maven Pro"/>
              </a:rPr>
              <a:t>phương</a:t>
            </a:r>
            <a:r>
              <a:rPr lang="en-US" sz="2620" spc="91" dirty="0">
                <a:solidFill>
                  <a:srgbClr val="000000"/>
                </a:solidFill>
                <a:latin typeface="Maven Pro"/>
              </a:rPr>
              <a:t> </a:t>
            </a:r>
            <a:r>
              <a:rPr lang="en-US" sz="2620" spc="91" dirty="0" err="1">
                <a:solidFill>
                  <a:srgbClr val="000000"/>
                </a:solidFill>
                <a:latin typeface="Maven Pro"/>
              </a:rPr>
              <a:t>thức</a:t>
            </a:r>
            <a:r>
              <a:rPr lang="en-US" sz="2620" spc="91" dirty="0">
                <a:solidFill>
                  <a:srgbClr val="000000"/>
                </a:solidFill>
                <a:latin typeface="Maven Pro"/>
              </a:rPr>
              <a:t> </a:t>
            </a:r>
            <a:r>
              <a:rPr lang="en-US" sz="2620" spc="91" dirty="0" err="1">
                <a:solidFill>
                  <a:srgbClr val="000000"/>
                </a:solidFill>
                <a:latin typeface="Maven Pro"/>
              </a:rPr>
              <a:t>bằng</a:t>
            </a:r>
            <a:r>
              <a:rPr lang="en-US" sz="2620" spc="91" dirty="0">
                <a:solidFill>
                  <a:srgbClr val="000000"/>
                </a:solidFill>
                <a:latin typeface="Maven Pro"/>
              </a:rPr>
              <a:t> </a:t>
            </a:r>
            <a:r>
              <a:rPr lang="en-US" sz="2620" spc="91" dirty="0" err="1">
                <a:solidFill>
                  <a:srgbClr val="000000"/>
                </a:solidFill>
                <a:latin typeface="Maven Pro"/>
              </a:rPr>
              <a:t>mã</a:t>
            </a:r>
            <a:r>
              <a:rPr lang="en-US" sz="2620" spc="91" dirty="0">
                <a:solidFill>
                  <a:srgbClr val="000000"/>
                </a:solidFill>
                <a:latin typeface="Maven Pro"/>
              </a:rPr>
              <a:t> CIL (Common Intermediate Language) </a:t>
            </a:r>
            <a:r>
              <a:rPr lang="en-US" sz="2620" spc="91" dirty="0" err="1">
                <a:solidFill>
                  <a:srgbClr val="000000"/>
                </a:solidFill>
                <a:latin typeface="Maven Pro"/>
              </a:rPr>
              <a:t>để</a:t>
            </a:r>
            <a:r>
              <a:rPr lang="en-US" sz="2620" spc="91" dirty="0">
                <a:solidFill>
                  <a:srgbClr val="000000"/>
                </a:solidFill>
                <a:latin typeface="Maven Pro"/>
              </a:rPr>
              <a:t> </a:t>
            </a:r>
            <a:r>
              <a:rPr lang="en-US" sz="2620" spc="91" dirty="0" err="1">
                <a:solidFill>
                  <a:srgbClr val="000000"/>
                </a:solidFill>
                <a:latin typeface="Maven Pro"/>
              </a:rPr>
              <a:t>tránh</a:t>
            </a:r>
            <a:r>
              <a:rPr lang="en-US" sz="2620" spc="91" dirty="0">
                <a:solidFill>
                  <a:srgbClr val="000000"/>
                </a:solidFill>
                <a:latin typeface="Maven Pro"/>
              </a:rPr>
              <a:t> </a:t>
            </a:r>
            <a:r>
              <a:rPr lang="en-US" sz="2620" spc="91" dirty="0" err="1">
                <a:solidFill>
                  <a:srgbClr val="000000"/>
                </a:solidFill>
                <a:latin typeface="Maven Pro"/>
              </a:rPr>
              <a:t>biên</a:t>
            </a:r>
            <a:r>
              <a:rPr lang="en-US" sz="2620" spc="91" dirty="0">
                <a:solidFill>
                  <a:srgbClr val="000000"/>
                </a:solidFill>
                <a:latin typeface="Maven Pro"/>
              </a:rPr>
              <a:t> </a:t>
            </a:r>
            <a:r>
              <a:rPr lang="en-US" sz="2620" spc="91" dirty="0" err="1">
                <a:solidFill>
                  <a:srgbClr val="000000"/>
                </a:solidFill>
                <a:latin typeface="Maven Pro"/>
              </a:rPr>
              <a:t>dịch</a:t>
            </a:r>
            <a:r>
              <a:rPr lang="en-US" sz="2620" spc="91" dirty="0">
                <a:solidFill>
                  <a:srgbClr val="000000"/>
                </a:solidFill>
                <a:latin typeface="Maven Pro"/>
              </a:rPr>
              <a:t> </a:t>
            </a:r>
            <a:r>
              <a:rPr lang="en-US" sz="2620" spc="91" dirty="0" err="1">
                <a:solidFill>
                  <a:srgbClr val="000000"/>
                </a:solidFill>
                <a:latin typeface="Maven Pro"/>
              </a:rPr>
              <a:t>ngược</a:t>
            </a:r>
            <a:r>
              <a:rPr lang="en-US" sz="2620" spc="91" dirty="0">
                <a:solidFill>
                  <a:srgbClr val="000000"/>
                </a:solidFill>
                <a:latin typeface="Maven Pro"/>
              </a:rPr>
              <a:t> </a:t>
            </a:r>
            <a:r>
              <a:rPr lang="en-US" sz="2620" spc="91" dirty="0" err="1">
                <a:solidFill>
                  <a:srgbClr val="000000"/>
                </a:solidFill>
                <a:latin typeface="Maven Pro"/>
              </a:rPr>
              <a:t>và</a:t>
            </a:r>
            <a:r>
              <a:rPr lang="en-US" sz="2620" spc="91" dirty="0">
                <a:solidFill>
                  <a:srgbClr val="000000"/>
                </a:solidFill>
                <a:latin typeface="Maven Pro"/>
              </a:rPr>
              <a:t> Obfuscation </a:t>
            </a:r>
            <a:r>
              <a:rPr lang="en-US" sz="2620" spc="91" dirty="0" err="1">
                <a:solidFill>
                  <a:srgbClr val="000000"/>
                </a:solidFill>
                <a:latin typeface="Maven Pro"/>
              </a:rPr>
              <a:t>làm</a:t>
            </a:r>
            <a:r>
              <a:rPr lang="en-US" sz="2620" spc="91" dirty="0">
                <a:solidFill>
                  <a:srgbClr val="000000"/>
                </a:solidFill>
                <a:latin typeface="Maven Pro"/>
              </a:rPr>
              <a:t> </a:t>
            </a:r>
            <a:r>
              <a:rPr lang="en-US" sz="2620" spc="91" dirty="0" err="1">
                <a:solidFill>
                  <a:srgbClr val="000000"/>
                </a:solidFill>
                <a:latin typeface="Maven Pro"/>
              </a:rPr>
              <a:t>xáo</a:t>
            </a:r>
            <a:r>
              <a:rPr lang="en-US" sz="2620" spc="91" dirty="0">
                <a:solidFill>
                  <a:srgbClr val="000000"/>
                </a:solidFill>
                <a:latin typeface="Maven Pro"/>
              </a:rPr>
              <a:t> </a:t>
            </a:r>
            <a:r>
              <a:rPr lang="en-US" sz="2620" spc="91" dirty="0" err="1">
                <a:solidFill>
                  <a:srgbClr val="000000"/>
                </a:solidFill>
                <a:latin typeface="Maven Pro"/>
              </a:rPr>
              <a:t>trộn</a:t>
            </a:r>
            <a:r>
              <a:rPr lang="en-US" sz="2620" spc="91" dirty="0">
                <a:solidFill>
                  <a:srgbClr val="000000"/>
                </a:solidFill>
                <a:latin typeface="Maven Pro"/>
              </a:rPr>
              <a:t> </a:t>
            </a:r>
            <a:r>
              <a:rPr lang="en-US" sz="2620" spc="91" dirty="0" err="1">
                <a:solidFill>
                  <a:srgbClr val="000000"/>
                </a:solidFill>
                <a:latin typeface="Maven Pro"/>
              </a:rPr>
              <a:t>mã</a:t>
            </a:r>
            <a:r>
              <a:rPr lang="en-US" sz="2620" spc="91" dirty="0">
                <a:solidFill>
                  <a:srgbClr val="000000"/>
                </a:solidFill>
                <a:latin typeface="Maven Pro"/>
              </a:rPr>
              <a:t> </a:t>
            </a:r>
            <a:r>
              <a:rPr lang="en-US" sz="2620" spc="91" dirty="0" err="1">
                <a:solidFill>
                  <a:srgbClr val="000000"/>
                </a:solidFill>
                <a:latin typeface="Maven Pro"/>
              </a:rPr>
              <a:t>nguồn</a:t>
            </a:r>
            <a:r>
              <a:rPr lang="en-US" sz="2620" spc="91" dirty="0">
                <a:solidFill>
                  <a:srgbClr val="000000"/>
                </a:solidFill>
                <a:latin typeface="Maven Pro"/>
              </a:rPr>
              <a:t> </a:t>
            </a:r>
            <a:r>
              <a:rPr lang="en-US" sz="2620" spc="91" dirty="0" err="1">
                <a:solidFill>
                  <a:srgbClr val="000000"/>
                </a:solidFill>
                <a:latin typeface="Maven Pro"/>
              </a:rPr>
              <a:t>bằng</a:t>
            </a:r>
            <a:r>
              <a:rPr lang="en-US" sz="2620" spc="91" dirty="0">
                <a:solidFill>
                  <a:srgbClr val="000000"/>
                </a:solidFill>
                <a:latin typeface="Maven Pro"/>
              </a:rPr>
              <a:t> </a:t>
            </a:r>
            <a:r>
              <a:rPr lang="en-US" sz="2620" spc="91" dirty="0" err="1">
                <a:solidFill>
                  <a:srgbClr val="000000"/>
                </a:solidFill>
                <a:latin typeface="Maven Pro"/>
              </a:rPr>
              <a:t>cách</a:t>
            </a:r>
            <a:r>
              <a:rPr lang="en-US" sz="2620" spc="91" dirty="0">
                <a:solidFill>
                  <a:srgbClr val="000000"/>
                </a:solidFill>
                <a:latin typeface="Maven Pro"/>
              </a:rPr>
              <a:t> </a:t>
            </a:r>
            <a:r>
              <a:rPr lang="en-US" sz="2620" spc="91" dirty="0" err="1">
                <a:solidFill>
                  <a:srgbClr val="000000"/>
                </a:solidFill>
                <a:latin typeface="Maven Pro"/>
              </a:rPr>
              <a:t>đổi</a:t>
            </a:r>
            <a:r>
              <a:rPr lang="en-US" sz="2620" spc="91" dirty="0">
                <a:solidFill>
                  <a:srgbClr val="000000"/>
                </a:solidFill>
                <a:latin typeface="Maven Pro"/>
              </a:rPr>
              <a:t> </a:t>
            </a:r>
            <a:r>
              <a:rPr lang="en-US" sz="2620" spc="91" dirty="0" err="1">
                <a:solidFill>
                  <a:srgbClr val="000000"/>
                </a:solidFill>
                <a:latin typeface="Maven Pro"/>
              </a:rPr>
              <a:t>tên</a:t>
            </a:r>
            <a:r>
              <a:rPr lang="en-US" sz="2620" spc="91" dirty="0">
                <a:solidFill>
                  <a:srgbClr val="000000"/>
                </a:solidFill>
                <a:latin typeface="Maven Pro"/>
              </a:rPr>
              <a:t> </a:t>
            </a:r>
            <a:r>
              <a:rPr lang="en-US" sz="2620" spc="91" dirty="0" err="1">
                <a:solidFill>
                  <a:srgbClr val="000000"/>
                </a:solidFill>
                <a:latin typeface="Maven Pro"/>
              </a:rPr>
              <a:t>hàm</a:t>
            </a:r>
            <a:r>
              <a:rPr lang="en-US" sz="2620" spc="91" dirty="0">
                <a:solidFill>
                  <a:srgbClr val="000000"/>
                </a:solidFill>
                <a:latin typeface="Maven Pro"/>
              </a:rPr>
              <a:t> </a:t>
            </a:r>
            <a:r>
              <a:rPr lang="en-US" sz="2620" spc="91" dirty="0" err="1">
                <a:solidFill>
                  <a:srgbClr val="000000"/>
                </a:solidFill>
                <a:latin typeface="Maven Pro"/>
              </a:rPr>
              <a:t>và</a:t>
            </a:r>
            <a:r>
              <a:rPr lang="en-US" sz="2620" spc="91" dirty="0">
                <a:solidFill>
                  <a:srgbClr val="000000"/>
                </a:solidFill>
                <a:latin typeface="Maven Pro"/>
              </a:rPr>
              <a:t> </a:t>
            </a:r>
            <a:r>
              <a:rPr lang="en-US" sz="2620" spc="91" dirty="0" err="1">
                <a:solidFill>
                  <a:srgbClr val="000000"/>
                </a:solidFill>
                <a:latin typeface="Maven Pro"/>
              </a:rPr>
              <a:t>biến</a:t>
            </a:r>
            <a:r>
              <a:rPr lang="en-US" sz="2620" spc="91" dirty="0">
                <a:solidFill>
                  <a:srgbClr val="000000"/>
                </a:solidFill>
                <a:latin typeface="Maven Pro"/>
              </a:rPr>
              <a:t> </a:t>
            </a:r>
            <a:r>
              <a:rPr lang="en-US" sz="2620" spc="91" dirty="0" err="1">
                <a:solidFill>
                  <a:srgbClr val="000000"/>
                </a:solidFill>
                <a:latin typeface="Maven Pro"/>
              </a:rPr>
              <a:t>trong</a:t>
            </a:r>
            <a:r>
              <a:rPr lang="en-US" sz="2620" spc="91" dirty="0">
                <a:solidFill>
                  <a:srgbClr val="000000"/>
                </a:solidFill>
                <a:latin typeface="Maven Pro"/>
              </a:rPr>
              <a:t> </a:t>
            </a:r>
            <a:r>
              <a:rPr lang="en-US" sz="2620" spc="91" dirty="0" err="1">
                <a:solidFill>
                  <a:srgbClr val="000000"/>
                </a:solidFill>
                <a:latin typeface="Maven Pro"/>
              </a:rPr>
              <a:t>mã</a:t>
            </a:r>
            <a:r>
              <a:rPr lang="en-US" sz="2620" spc="91" dirty="0">
                <a:solidFill>
                  <a:srgbClr val="000000"/>
                </a:solidFill>
                <a:latin typeface="Maven Pro"/>
              </a:rPr>
              <a:t> </a:t>
            </a:r>
            <a:r>
              <a:rPr lang="en-US" sz="2620" spc="91" dirty="0" err="1">
                <a:solidFill>
                  <a:srgbClr val="000000"/>
                </a:solidFill>
                <a:latin typeface="Maven Pro"/>
              </a:rPr>
              <a:t>nguồn</a:t>
            </a:r>
            <a:r>
              <a:rPr lang="en-US" sz="2620" spc="91" dirty="0">
                <a:solidFill>
                  <a:srgbClr val="000000"/>
                </a:solidFill>
                <a:latin typeface="Maven Pro"/>
              </a:rPr>
              <a:t>.</a:t>
            </a:r>
          </a:p>
          <a:p>
            <a:pPr marL="0" lvl="0" indent="0" algn="just">
              <a:lnSpc>
                <a:spcPts val="3144"/>
              </a:lnSpc>
            </a:pPr>
            <a:endParaRPr lang="en-US" sz="2620" spc="91" dirty="0">
              <a:solidFill>
                <a:srgbClr val="000000"/>
              </a:solidFill>
              <a:latin typeface="Maven Pro"/>
            </a:endParaRPr>
          </a:p>
        </p:txBody>
      </p:sp>
      <p:sp>
        <p:nvSpPr>
          <p:cNvPr id="7" name="TextBox 7"/>
          <p:cNvSpPr txBox="1"/>
          <p:nvPr/>
        </p:nvSpPr>
        <p:spPr>
          <a:xfrm>
            <a:off x="2728104" y="52387"/>
            <a:ext cx="12532916" cy="981075"/>
          </a:xfrm>
          <a:prstGeom prst="rect">
            <a:avLst/>
          </a:prstGeom>
        </p:spPr>
        <p:txBody>
          <a:bodyPr lIns="0" tIns="0" rIns="0" bIns="0" rtlCol="0" anchor="t">
            <a:spAutoFit/>
          </a:bodyPr>
          <a:lstStyle/>
          <a:p>
            <a:pPr marL="0" lvl="0" indent="0" algn="ctr">
              <a:lnSpc>
                <a:spcPts val="7679"/>
              </a:lnSpc>
            </a:pPr>
            <a:r>
              <a:rPr lang="en-US" sz="6399" spc="223" dirty="0">
                <a:solidFill>
                  <a:srgbClr val="000000"/>
                </a:solidFill>
                <a:latin typeface="Maven Pro"/>
              </a:rPr>
              <a:t>BẢO VỆ MÃ NGUỒN</a:t>
            </a:r>
          </a:p>
        </p:txBody>
      </p:sp>
      <p:sp>
        <p:nvSpPr>
          <p:cNvPr id="8" name="TextBox 8"/>
          <p:cNvSpPr txBox="1"/>
          <p:nvPr/>
        </p:nvSpPr>
        <p:spPr>
          <a:xfrm>
            <a:off x="5583671" y="8895715"/>
            <a:ext cx="7120659" cy="339452"/>
          </a:xfrm>
          <a:prstGeom prst="rect">
            <a:avLst/>
          </a:prstGeom>
        </p:spPr>
        <p:txBody>
          <a:bodyPr lIns="0" tIns="0" rIns="0" bIns="0" rtlCol="0" anchor="t">
            <a:spAutoFit/>
          </a:bodyPr>
          <a:lstStyle/>
          <a:p>
            <a:pPr algn="ctr">
              <a:lnSpc>
                <a:spcPts val="2859"/>
              </a:lnSpc>
              <a:spcBef>
                <a:spcPct val="0"/>
              </a:spcBef>
            </a:pPr>
            <a:r>
              <a:rPr lang="en-US" sz="2199" dirty="0" err="1">
                <a:solidFill>
                  <a:srgbClr val="000000"/>
                </a:solidFill>
                <a:latin typeface="Maven Pro"/>
              </a:rPr>
              <a:t>Phần</a:t>
            </a:r>
            <a:r>
              <a:rPr lang="en-US" sz="2199" dirty="0">
                <a:solidFill>
                  <a:srgbClr val="000000"/>
                </a:solidFill>
                <a:latin typeface="Maven Pro"/>
              </a:rPr>
              <a:t> source </a:t>
            </a:r>
            <a:r>
              <a:rPr lang="en-US" sz="2199" dirty="0" err="1">
                <a:solidFill>
                  <a:srgbClr val="000000"/>
                </a:solidFill>
                <a:latin typeface="Maven Pro"/>
              </a:rPr>
              <a:t>bị</a:t>
            </a:r>
            <a:r>
              <a:rPr lang="en-US" sz="2199" dirty="0">
                <a:solidFill>
                  <a:srgbClr val="000000"/>
                </a:solidFill>
                <a:latin typeface="Maven Pro"/>
              </a:rPr>
              <a:t> </a:t>
            </a:r>
            <a:r>
              <a:rPr lang="en-US" sz="2199" dirty="0" err="1">
                <a:solidFill>
                  <a:srgbClr val="000000"/>
                </a:solidFill>
                <a:latin typeface="Maven Pro"/>
              </a:rPr>
              <a:t>ẩn</a:t>
            </a:r>
            <a:r>
              <a:rPr lang="en-US" sz="2199" dirty="0">
                <a:solidFill>
                  <a:srgbClr val="000000"/>
                </a:solidFill>
                <a:latin typeface="Maven Pro"/>
              </a:rPr>
              <a:t> (</a:t>
            </a:r>
            <a:r>
              <a:rPr lang="en-US" sz="2199" dirty="0" err="1">
                <a:solidFill>
                  <a:srgbClr val="000000"/>
                </a:solidFill>
                <a:latin typeface="Maven Pro"/>
              </a:rPr>
              <a:t>được</a:t>
            </a:r>
            <a:r>
              <a:rPr lang="en-US" sz="2199" dirty="0">
                <a:solidFill>
                  <a:srgbClr val="000000"/>
                </a:solidFill>
                <a:latin typeface="Maven Pro"/>
              </a:rPr>
              <a:t> decompile </a:t>
            </a:r>
            <a:r>
              <a:rPr lang="en-US" sz="2199" dirty="0" err="1">
                <a:solidFill>
                  <a:srgbClr val="000000"/>
                </a:solidFill>
                <a:latin typeface="Maven Pro"/>
              </a:rPr>
              <a:t>bằng</a:t>
            </a:r>
            <a:r>
              <a:rPr lang="en-US" sz="2199" dirty="0">
                <a:solidFill>
                  <a:srgbClr val="000000"/>
                </a:solidFill>
                <a:latin typeface="Maven Pro"/>
              </a:rPr>
              <a:t> </a:t>
            </a:r>
            <a:r>
              <a:rPr lang="en-US" sz="2199" dirty="0" err="1">
                <a:solidFill>
                  <a:srgbClr val="000000"/>
                </a:solidFill>
                <a:latin typeface="Maven Pro"/>
              </a:rPr>
              <a:t>ILSpy</a:t>
            </a:r>
            <a:r>
              <a:rPr lang="en-US" sz="2199" dirty="0">
                <a:solidFill>
                  <a:srgbClr val="000000"/>
                </a:solidFill>
                <a:latin typeface="Maven Pro"/>
              </a:rPr>
              <a: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AutoShape 3"/>
          <p:cNvSpPr/>
          <p:nvPr/>
        </p:nvSpPr>
        <p:spPr>
          <a:xfrm>
            <a:off x="1028700" y="1028700"/>
            <a:ext cx="16230600" cy="0"/>
          </a:xfrm>
          <a:prstGeom prst="line">
            <a:avLst/>
          </a:prstGeom>
          <a:ln w="9525" cap="rnd">
            <a:solidFill>
              <a:srgbClr val="000000"/>
            </a:solidFill>
            <a:prstDash val="solid"/>
            <a:headEnd type="none" w="sm" len="sm"/>
            <a:tailEnd type="none" w="sm" len="sm"/>
          </a:ln>
        </p:spPr>
        <p:txBody>
          <a:bodyPr/>
          <a:lstStyle/>
          <a:p>
            <a:endParaRPr lang="en-US"/>
          </a:p>
        </p:txBody>
      </p:sp>
      <p:sp>
        <p:nvSpPr>
          <p:cNvPr id="4" name="TextBox 4"/>
          <p:cNvSpPr txBox="1"/>
          <p:nvPr/>
        </p:nvSpPr>
        <p:spPr>
          <a:xfrm>
            <a:off x="472375" y="1578927"/>
            <a:ext cx="17343250" cy="3362325"/>
          </a:xfrm>
          <a:prstGeom prst="rect">
            <a:avLst/>
          </a:prstGeom>
        </p:spPr>
        <p:txBody>
          <a:bodyPr lIns="0" tIns="0" rIns="0" bIns="0" rtlCol="0" anchor="t">
            <a:spAutoFit/>
          </a:bodyPr>
          <a:lstStyle/>
          <a:p>
            <a:pPr algn="just">
              <a:lnSpc>
                <a:spcPts val="3360"/>
              </a:lnSpc>
            </a:pPr>
            <a:r>
              <a:rPr lang="en-US" sz="2800" spc="98" dirty="0" err="1">
                <a:solidFill>
                  <a:srgbClr val="000000"/>
                </a:solidFill>
                <a:latin typeface="Maven Pro"/>
              </a:rPr>
              <a:t>Thư</a:t>
            </a:r>
            <a:r>
              <a:rPr lang="en-US" sz="2800" spc="98" dirty="0">
                <a:solidFill>
                  <a:srgbClr val="000000"/>
                </a:solidFill>
                <a:latin typeface="Maven Pro"/>
              </a:rPr>
              <a:t> </a:t>
            </a:r>
            <a:r>
              <a:rPr lang="en-US" sz="2800" spc="98" dirty="0" err="1">
                <a:solidFill>
                  <a:srgbClr val="000000"/>
                </a:solidFill>
                <a:latin typeface="Maven Pro"/>
              </a:rPr>
              <a:t>viện</a:t>
            </a:r>
            <a:r>
              <a:rPr lang="en-US" sz="2800" spc="98" dirty="0">
                <a:solidFill>
                  <a:srgbClr val="000000"/>
                </a:solidFill>
                <a:latin typeface="Maven Pro"/>
              </a:rPr>
              <a:t> </a:t>
            </a:r>
            <a:r>
              <a:rPr lang="en-US" sz="2800" u="sng" spc="98" dirty="0">
                <a:solidFill>
                  <a:srgbClr val="000000"/>
                </a:solidFill>
                <a:latin typeface="Maven Pro"/>
                <a:hlinkClick r:id="rId3" tooltip="https://github.com/ravibpatel/AutoUpdater.NET"/>
              </a:rPr>
              <a:t>AutoUpdater.NET.</a:t>
            </a:r>
          </a:p>
          <a:p>
            <a:pPr algn="just">
              <a:lnSpc>
                <a:spcPts val="3360"/>
              </a:lnSpc>
            </a:pPr>
            <a:endParaRPr lang="en-US" sz="2800" u="sng" spc="98" dirty="0">
              <a:solidFill>
                <a:srgbClr val="000000"/>
              </a:solidFill>
              <a:latin typeface="Maven Pro"/>
              <a:hlinkClick r:id="rId3" tooltip="https://github.com/ravibpatel/AutoUpdater.NET"/>
            </a:endParaRPr>
          </a:p>
          <a:p>
            <a:pPr algn="just">
              <a:lnSpc>
                <a:spcPts val="3360"/>
              </a:lnSpc>
            </a:pPr>
            <a:r>
              <a:rPr lang="en-US" sz="2800" spc="98" dirty="0" err="1">
                <a:solidFill>
                  <a:srgbClr val="000000"/>
                </a:solidFill>
                <a:latin typeface="Maven Pro"/>
              </a:rPr>
              <a:t>Với</a:t>
            </a:r>
            <a:r>
              <a:rPr lang="en-US" sz="2800" spc="98" dirty="0">
                <a:solidFill>
                  <a:srgbClr val="000000"/>
                </a:solidFill>
                <a:latin typeface="Maven Pro"/>
              </a:rPr>
              <a:t> </a:t>
            </a:r>
            <a:r>
              <a:rPr lang="en-US" sz="2800" spc="98" dirty="0" err="1">
                <a:solidFill>
                  <a:srgbClr val="000000"/>
                </a:solidFill>
                <a:latin typeface="Maven Pro"/>
              </a:rPr>
              <a:t>thư</a:t>
            </a:r>
            <a:r>
              <a:rPr lang="en-US" sz="2800" spc="98" dirty="0">
                <a:solidFill>
                  <a:srgbClr val="000000"/>
                </a:solidFill>
                <a:latin typeface="Maven Pro"/>
              </a:rPr>
              <a:t> </a:t>
            </a:r>
            <a:r>
              <a:rPr lang="en-US" sz="2800" spc="98" dirty="0" err="1">
                <a:solidFill>
                  <a:srgbClr val="000000"/>
                </a:solidFill>
                <a:latin typeface="Maven Pro"/>
              </a:rPr>
              <a:t>viện</a:t>
            </a:r>
            <a:r>
              <a:rPr lang="en-US" sz="2800" spc="98" dirty="0">
                <a:solidFill>
                  <a:srgbClr val="000000"/>
                </a:solidFill>
                <a:latin typeface="Maven Pro"/>
              </a:rPr>
              <a:t> </a:t>
            </a:r>
            <a:r>
              <a:rPr lang="en-US" sz="2800" spc="98" dirty="0" err="1">
                <a:solidFill>
                  <a:srgbClr val="000000"/>
                </a:solidFill>
                <a:latin typeface="Maven Pro"/>
              </a:rPr>
              <a:t>này</a:t>
            </a:r>
            <a:r>
              <a:rPr lang="en-US" sz="2800" spc="98" dirty="0">
                <a:solidFill>
                  <a:srgbClr val="000000"/>
                </a:solidFill>
                <a:latin typeface="Maven Pro"/>
              </a:rPr>
              <a:t>, </a:t>
            </a:r>
            <a:r>
              <a:rPr lang="en-US" sz="2800" spc="98" dirty="0" err="1">
                <a:solidFill>
                  <a:srgbClr val="000000"/>
                </a:solidFill>
                <a:latin typeface="Maven Pro"/>
              </a:rPr>
              <a:t>chúng</a:t>
            </a:r>
            <a:r>
              <a:rPr lang="en-US" sz="2800" spc="98" dirty="0">
                <a:solidFill>
                  <a:srgbClr val="000000"/>
                </a:solidFill>
                <a:latin typeface="Maven Pro"/>
              </a:rPr>
              <a:t> ta </a:t>
            </a:r>
            <a:r>
              <a:rPr lang="en-US" sz="2800" spc="98" dirty="0" err="1">
                <a:solidFill>
                  <a:srgbClr val="000000"/>
                </a:solidFill>
                <a:latin typeface="Maven Pro"/>
              </a:rPr>
              <a:t>sẽ</a:t>
            </a:r>
            <a:r>
              <a:rPr lang="en-US" sz="2800" spc="98" dirty="0">
                <a:solidFill>
                  <a:srgbClr val="000000"/>
                </a:solidFill>
                <a:latin typeface="Maven Pro"/>
              </a:rPr>
              <a:t> </a:t>
            </a:r>
            <a:r>
              <a:rPr lang="en-US" sz="2800" spc="98" dirty="0" err="1">
                <a:solidFill>
                  <a:srgbClr val="000000"/>
                </a:solidFill>
                <a:latin typeface="Maven Pro"/>
              </a:rPr>
              <a:t>dễ</a:t>
            </a:r>
            <a:r>
              <a:rPr lang="en-US" sz="2800" spc="98" dirty="0">
                <a:solidFill>
                  <a:srgbClr val="000000"/>
                </a:solidFill>
                <a:latin typeface="Maven Pro"/>
              </a:rPr>
              <a:t> </a:t>
            </a:r>
            <a:r>
              <a:rPr lang="en-US" sz="2800" spc="98" dirty="0" err="1">
                <a:solidFill>
                  <a:srgbClr val="000000"/>
                </a:solidFill>
                <a:latin typeface="Maven Pro"/>
              </a:rPr>
              <a:t>dàng</a:t>
            </a:r>
            <a:r>
              <a:rPr lang="en-US" sz="2800" spc="98" dirty="0">
                <a:solidFill>
                  <a:srgbClr val="000000"/>
                </a:solidFill>
                <a:latin typeface="Maven Pro"/>
              </a:rPr>
              <a:t> </a:t>
            </a:r>
            <a:r>
              <a:rPr lang="en-US" sz="2800" spc="98" dirty="0" err="1">
                <a:solidFill>
                  <a:srgbClr val="000000"/>
                </a:solidFill>
                <a:latin typeface="Maven Pro"/>
              </a:rPr>
              <a:t>tích</a:t>
            </a:r>
            <a:r>
              <a:rPr lang="en-US" sz="2800" spc="98" dirty="0">
                <a:solidFill>
                  <a:srgbClr val="000000"/>
                </a:solidFill>
                <a:latin typeface="Maven Pro"/>
              </a:rPr>
              <a:t> </a:t>
            </a:r>
            <a:r>
              <a:rPr lang="en-US" sz="2800" spc="98" dirty="0" err="1">
                <a:solidFill>
                  <a:srgbClr val="000000"/>
                </a:solidFill>
                <a:latin typeface="Maven Pro"/>
              </a:rPr>
              <a:t>hợp</a:t>
            </a:r>
            <a:r>
              <a:rPr lang="en-US" sz="2800" spc="98" dirty="0">
                <a:solidFill>
                  <a:srgbClr val="000000"/>
                </a:solidFill>
                <a:latin typeface="Maven Pro"/>
              </a:rPr>
              <a:t> module </a:t>
            </a:r>
            <a:r>
              <a:rPr lang="en-US" sz="2800" spc="98" dirty="0" err="1">
                <a:solidFill>
                  <a:srgbClr val="000000"/>
                </a:solidFill>
                <a:latin typeface="Maven Pro"/>
              </a:rPr>
              <a:t>cập</a:t>
            </a:r>
            <a:r>
              <a:rPr lang="en-US" sz="2800" spc="98" dirty="0">
                <a:solidFill>
                  <a:srgbClr val="000000"/>
                </a:solidFill>
                <a:latin typeface="Maven Pro"/>
              </a:rPr>
              <a:t> </a:t>
            </a:r>
            <a:r>
              <a:rPr lang="en-US" sz="2800" spc="98" dirty="0" err="1">
                <a:solidFill>
                  <a:srgbClr val="000000"/>
                </a:solidFill>
                <a:latin typeface="Maven Pro"/>
              </a:rPr>
              <a:t>nhật</a:t>
            </a:r>
            <a:r>
              <a:rPr lang="en-US" sz="2800" spc="98" dirty="0">
                <a:solidFill>
                  <a:srgbClr val="000000"/>
                </a:solidFill>
                <a:latin typeface="Maven Pro"/>
              </a:rPr>
              <a:t> </a:t>
            </a:r>
            <a:r>
              <a:rPr lang="en-US" sz="2800" spc="98" dirty="0" err="1">
                <a:solidFill>
                  <a:srgbClr val="000000"/>
                </a:solidFill>
                <a:latin typeface="Maven Pro"/>
              </a:rPr>
              <a:t>ứng</a:t>
            </a:r>
            <a:r>
              <a:rPr lang="en-US" sz="2800" spc="98" dirty="0">
                <a:solidFill>
                  <a:srgbClr val="000000"/>
                </a:solidFill>
                <a:latin typeface="Maven Pro"/>
              </a:rPr>
              <a:t> </a:t>
            </a:r>
            <a:r>
              <a:rPr lang="en-US" sz="2800" spc="98" dirty="0" err="1">
                <a:solidFill>
                  <a:srgbClr val="000000"/>
                </a:solidFill>
                <a:latin typeface="Maven Pro"/>
              </a:rPr>
              <a:t>dụng</a:t>
            </a:r>
            <a:r>
              <a:rPr lang="en-US" sz="2800" spc="98" dirty="0">
                <a:solidFill>
                  <a:srgbClr val="000000"/>
                </a:solidFill>
                <a:latin typeface="Maven Pro"/>
              </a:rPr>
              <a:t> </a:t>
            </a:r>
            <a:r>
              <a:rPr lang="en-US" sz="2800" spc="98" dirty="0" err="1">
                <a:solidFill>
                  <a:srgbClr val="000000"/>
                </a:solidFill>
                <a:latin typeface="Maven Pro"/>
              </a:rPr>
              <a:t>cho</a:t>
            </a:r>
            <a:r>
              <a:rPr lang="en-US" sz="2800" spc="98" dirty="0">
                <a:solidFill>
                  <a:srgbClr val="000000"/>
                </a:solidFill>
                <a:latin typeface="Maven Pro"/>
              </a:rPr>
              <a:t> App </a:t>
            </a:r>
            <a:r>
              <a:rPr lang="en-US" sz="2800" spc="98" dirty="0" err="1">
                <a:solidFill>
                  <a:srgbClr val="000000"/>
                </a:solidFill>
                <a:latin typeface="Maven Pro"/>
              </a:rPr>
              <a:t>của</a:t>
            </a:r>
            <a:r>
              <a:rPr lang="en-US" sz="2800" spc="98" dirty="0">
                <a:solidFill>
                  <a:srgbClr val="000000"/>
                </a:solidFill>
                <a:latin typeface="Maven Pro"/>
              </a:rPr>
              <a:t> </a:t>
            </a:r>
            <a:r>
              <a:rPr lang="en-US" sz="2800" spc="98" dirty="0" err="1">
                <a:solidFill>
                  <a:srgbClr val="000000"/>
                </a:solidFill>
                <a:latin typeface="Maven Pro"/>
              </a:rPr>
              <a:t>mình</a:t>
            </a:r>
            <a:r>
              <a:rPr lang="en-US" sz="2800" spc="98" dirty="0">
                <a:solidFill>
                  <a:srgbClr val="000000"/>
                </a:solidFill>
                <a:latin typeface="Maven Pro"/>
              </a:rPr>
              <a:t>.</a:t>
            </a:r>
          </a:p>
          <a:p>
            <a:pPr algn="just">
              <a:lnSpc>
                <a:spcPts val="3360"/>
              </a:lnSpc>
            </a:pPr>
            <a:endParaRPr lang="en-US" sz="2800" spc="98" dirty="0">
              <a:solidFill>
                <a:srgbClr val="000000"/>
              </a:solidFill>
              <a:latin typeface="Maven Pro"/>
            </a:endParaRPr>
          </a:p>
          <a:p>
            <a:pPr algn="just">
              <a:lnSpc>
                <a:spcPts val="3360"/>
              </a:lnSpc>
            </a:pPr>
            <a:r>
              <a:rPr lang="en-US" sz="2800" spc="98" dirty="0" err="1">
                <a:solidFill>
                  <a:srgbClr val="000000"/>
                </a:solidFill>
                <a:latin typeface="Maven Pro"/>
              </a:rPr>
              <a:t>Nếu</a:t>
            </a:r>
            <a:r>
              <a:rPr lang="en-US" sz="2800" spc="98" dirty="0">
                <a:solidFill>
                  <a:srgbClr val="000000"/>
                </a:solidFill>
                <a:latin typeface="Maven Pro"/>
              </a:rPr>
              <a:t> </a:t>
            </a:r>
            <a:r>
              <a:rPr lang="en-US" sz="2800" spc="98" dirty="0" err="1">
                <a:solidFill>
                  <a:srgbClr val="000000"/>
                </a:solidFill>
                <a:latin typeface="Maven Pro"/>
              </a:rPr>
              <a:t>phần</a:t>
            </a:r>
            <a:r>
              <a:rPr lang="en-US" sz="2800" spc="98" dirty="0">
                <a:solidFill>
                  <a:srgbClr val="000000"/>
                </a:solidFill>
                <a:latin typeface="Maven Pro"/>
              </a:rPr>
              <a:t> </a:t>
            </a:r>
            <a:r>
              <a:rPr lang="en-US" sz="2800" spc="98" dirty="0" err="1">
                <a:solidFill>
                  <a:srgbClr val="000000"/>
                </a:solidFill>
                <a:latin typeface="Maven Pro"/>
              </a:rPr>
              <a:t>mềm</a:t>
            </a:r>
            <a:r>
              <a:rPr lang="en-US" sz="2800" spc="98" dirty="0">
                <a:solidFill>
                  <a:srgbClr val="000000"/>
                </a:solidFill>
                <a:latin typeface="Maven Pro"/>
              </a:rPr>
              <a:t> </a:t>
            </a:r>
            <a:r>
              <a:rPr lang="en-US" sz="2800" spc="98" dirty="0" err="1">
                <a:solidFill>
                  <a:srgbClr val="000000"/>
                </a:solidFill>
                <a:latin typeface="Maven Pro"/>
              </a:rPr>
              <a:t>của</a:t>
            </a:r>
            <a:r>
              <a:rPr lang="en-US" sz="2800" spc="98" dirty="0">
                <a:solidFill>
                  <a:srgbClr val="000000"/>
                </a:solidFill>
                <a:latin typeface="Maven Pro"/>
              </a:rPr>
              <a:t> </a:t>
            </a:r>
            <a:r>
              <a:rPr lang="en-US" sz="2800" spc="98" dirty="0" err="1">
                <a:solidFill>
                  <a:srgbClr val="000000"/>
                </a:solidFill>
                <a:latin typeface="Maven Pro"/>
              </a:rPr>
              <a:t>bạn</a:t>
            </a:r>
            <a:r>
              <a:rPr lang="en-US" sz="2800" spc="98" dirty="0">
                <a:solidFill>
                  <a:srgbClr val="000000"/>
                </a:solidFill>
                <a:latin typeface="Maven Pro"/>
              </a:rPr>
              <a:t> </a:t>
            </a:r>
            <a:r>
              <a:rPr lang="en-US" sz="2800" spc="98" dirty="0" err="1">
                <a:solidFill>
                  <a:srgbClr val="000000"/>
                </a:solidFill>
                <a:latin typeface="Maven Pro"/>
              </a:rPr>
              <a:t>bị</a:t>
            </a:r>
            <a:r>
              <a:rPr lang="en-US" sz="2800" spc="98" dirty="0">
                <a:solidFill>
                  <a:srgbClr val="000000"/>
                </a:solidFill>
                <a:latin typeface="Maven Pro"/>
              </a:rPr>
              <a:t> </a:t>
            </a:r>
            <a:r>
              <a:rPr lang="en-US" sz="2800" spc="98" dirty="0" err="1">
                <a:solidFill>
                  <a:srgbClr val="000000"/>
                </a:solidFill>
                <a:latin typeface="Maven Pro"/>
              </a:rPr>
              <a:t>lỗi</a:t>
            </a:r>
            <a:r>
              <a:rPr lang="en-US" sz="2800" spc="98" dirty="0">
                <a:solidFill>
                  <a:srgbClr val="000000"/>
                </a:solidFill>
                <a:latin typeface="Maven Pro"/>
              </a:rPr>
              <a:t>, hay </a:t>
            </a:r>
            <a:r>
              <a:rPr lang="en-US" sz="2800" spc="98" dirty="0" err="1">
                <a:solidFill>
                  <a:srgbClr val="000000"/>
                </a:solidFill>
                <a:latin typeface="Maven Pro"/>
              </a:rPr>
              <a:t>bạn</a:t>
            </a:r>
            <a:r>
              <a:rPr lang="en-US" sz="2800" spc="98" dirty="0">
                <a:solidFill>
                  <a:srgbClr val="000000"/>
                </a:solidFill>
                <a:latin typeface="Maven Pro"/>
              </a:rPr>
              <a:t> </a:t>
            </a:r>
            <a:r>
              <a:rPr lang="en-US" sz="2800" spc="98" dirty="0" err="1">
                <a:solidFill>
                  <a:srgbClr val="000000"/>
                </a:solidFill>
                <a:latin typeface="Maven Pro"/>
              </a:rPr>
              <a:t>muốn</a:t>
            </a:r>
            <a:r>
              <a:rPr lang="en-US" sz="2800" spc="98" dirty="0">
                <a:solidFill>
                  <a:srgbClr val="000000"/>
                </a:solidFill>
                <a:latin typeface="Maven Pro"/>
              </a:rPr>
              <a:t> </a:t>
            </a:r>
            <a:r>
              <a:rPr lang="en-US" sz="2800" spc="98" dirty="0" err="1">
                <a:solidFill>
                  <a:srgbClr val="000000"/>
                </a:solidFill>
                <a:latin typeface="Maven Pro"/>
              </a:rPr>
              <a:t>cập</a:t>
            </a:r>
            <a:r>
              <a:rPr lang="en-US" sz="2800" spc="98" dirty="0">
                <a:solidFill>
                  <a:srgbClr val="000000"/>
                </a:solidFill>
                <a:latin typeface="Maven Pro"/>
              </a:rPr>
              <a:t> </a:t>
            </a:r>
            <a:r>
              <a:rPr lang="en-US" sz="2800" spc="98" dirty="0" err="1">
                <a:solidFill>
                  <a:srgbClr val="000000"/>
                </a:solidFill>
                <a:latin typeface="Maven Pro"/>
              </a:rPr>
              <a:t>nhật</a:t>
            </a:r>
            <a:r>
              <a:rPr lang="en-US" sz="2800" spc="98" dirty="0">
                <a:solidFill>
                  <a:srgbClr val="000000"/>
                </a:solidFill>
                <a:latin typeface="Maven Pro"/>
              </a:rPr>
              <a:t> </a:t>
            </a:r>
            <a:r>
              <a:rPr lang="en-US" sz="2800" spc="98" dirty="0" err="1">
                <a:solidFill>
                  <a:srgbClr val="000000"/>
                </a:solidFill>
                <a:latin typeface="Maven Pro"/>
              </a:rPr>
              <a:t>tính</a:t>
            </a:r>
            <a:r>
              <a:rPr lang="en-US" sz="2800" spc="98" dirty="0">
                <a:solidFill>
                  <a:srgbClr val="000000"/>
                </a:solidFill>
                <a:latin typeface="Maven Pro"/>
              </a:rPr>
              <a:t> </a:t>
            </a:r>
            <a:r>
              <a:rPr lang="en-US" sz="2800" spc="98" dirty="0" err="1">
                <a:solidFill>
                  <a:srgbClr val="000000"/>
                </a:solidFill>
                <a:latin typeface="Maven Pro"/>
              </a:rPr>
              <a:t>năng</a:t>
            </a:r>
            <a:r>
              <a:rPr lang="en-US" sz="2800" spc="98" dirty="0">
                <a:solidFill>
                  <a:srgbClr val="000000"/>
                </a:solidFill>
                <a:latin typeface="Maven Pro"/>
              </a:rPr>
              <a:t> </a:t>
            </a:r>
            <a:r>
              <a:rPr lang="en-US" sz="2800" spc="98" dirty="0" err="1">
                <a:solidFill>
                  <a:srgbClr val="000000"/>
                </a:solidFill>
                <a:latin typeface="Maven Pro"/>
              </a:rPr>
              <a:t>nào</a:t>
            </a:r>
            <a:r>
              <a:rPr lang="en-US" sz="2800" spc="98" dirty="0">
                <a:solidFill>
                  <a:srgbClr val="000000"/>
                </a:solidFill>
                <a:latin typeface="Maven Pro"/>
              </a:rPr>
              <a:t> </a:t>
            </a:r>
            <a:r>
              <a:rPr lang="en-US" sz="2800" spc="98" dirty="0" err="1">
                <a:solidFill>
                  <a:srgbClr val="000000"/>
                </a:solidFill>
                <a:latin typeface="Maven Pro"/>
              </a:rPr>
              <a:t>mới</a:t>
            </a:r>
            <a:r>
              <a:rPr lang="en-US" sz="2800" spc="98" dirty="0">
                <a:solidFill>
                  <a:srgbClr val="000000"/>
                </a:solidFill>
                <a:latin typeface="Maven Pro"/>
              </a:rPr>
              <a:t>, </a:t>
            </a:r>
            <a:r>
              <a:rPr lang="en-US" sz="2800" spc="98" dirty="0" err="1">
                <a:solidFill>
                  <a:srgbClr val="000000"/>
                </a:solidFill>
                <a:latin typeface="Maven Pro"/>
              </a:rPr>
              <a:t>bạn</a:t>
            </a:r>
            <a:r>
              <a:rPr lang="en-US" sz="2800" spc="98" dirty="0">
                <a:solidFill>
                  <a:srgbClr val="000000"/>
                </a:solidFill>
                <a:latin typeface="Maven Pro"/>
              </a:rPr>
              <a:t> </a:t>
            </a:r>
            <a:r>
              <a:rPr lang="en-US" sz="2800" spc="98" dirty="0" err="1">
                <a:solidFill>
                  <a:srgbClr val="000000"/>
                </a:solidFill>
                <a:latin typeface="Maven Pro"/>
              </a:rPr>
              <a:t>chỉ</a:t>
            </a:r>
            <a:r>
              <a:rPr lang="en-US" sz="2800" spc="98" dirty="0">
                <a:solidFill>
                  <a:srgbClr val="000000"/>
                </a:solidFill>
                <a:latin typeface="Maven Pro"/>
              </a:rPr>
              <a:t> </a:t>
            </a:r>
            <a:r>
              <a:rPr lang="en-US" sz="2800" spc="98" dirty="0" err="1">
                <a:solidFill>
                  <a:srgbClr val="000000"/>
                </a:solidFill>
                <a:latin typeface="Maven Pro"/>
              </a:rPr>
              <a:t>cần</a:t>
            </a:r>
            <a:r>
              <a:rPr lang="en-US" sz="2800" spc="98" dirty="0">
                <a:solidFill>
                  <a:srgbClr val="000000"/>
                </a:solidFill>
                <a:latin typeface="Maven Pro"/>
              </a:rPr>
              <a:t> copy </a:t>
            </a:r>
            <a:r>
              <a:rPr lang="en-US" sz="2800" spc="98" dirty="0" err="1">
                <a:solidFill>
                  <a:srgbClr val="000000"/>
                </a:solidFill>
                <a:latin typeface="Maven Pro"/>
              </a:rPr>
              <a:t>những</a:t>
            </a:r>
            <a:r>
              <a:rPr lang="en-US" sz="2800" spc="98" dirty="0">
                <a:solidFill>
                  <a:srgbClr val="000000"/>
                </a:solidFill>
                <a:latin typeface="Maven Pro"/>
              </a:rPr>
              <a:t> file </a:t>
            </a:r>
            <a:r>
              <a:rPr lang="en-US" sz="2800" spc="98" dirty="0" err="1">
                <a:solidFill>
                  <a:srgbClr val="000000"/>
                </a:solidFill>
                <a:latin typeface="Maven Pro"/>
              </a:rPr>
              <a:t>cập</a:t>
            </a:r>
            <a:r>
              <a:rPr lang="en-US" sz="2800" spc="98" dirty="0">
                <a:solidFill>
                  <a:srgbClr val="000000"/>
                </a:solidFill>
                <a:latin typeface="Maven Pro"/>
              </a:rPr>
              <a:t> </a:t>
            </a:r>
            <a:r>
              <a:rPr lang="en-US" sz="2800" spc="98" dirty="0" err="1">
                <a:solidFill>
                  <a:srgbClr val="000000"/>
                </a:solidFill>
                <a:latin typeface="Maven Pro"/>
              </a:rPr>
              <a:t>nhật</a:t>
            </a:r>
            <a:r>
              <a:rPr lang="en-US" sz="2800" spc="98" dirty="0">
                <a:solidFill>
                  <a:srgbClr val="000000"/>
                </a:solidFill>
                <a:latin typeface="Maven Pro"/>
              </a:rPr>
              <a:t> </a:t>
            </a:r>
            <a:r>
              <a:rPr lang="en-US" sz="2800" spc="98" dirty="0" err="1">
                <a:solidFill>
                  <a:srgbClr val="000000"/>
                </a:solidFill>
                <a:latin typeface="Maven Pro"/>
              </a:rPr>
              <a:t>mới</a:t>
            </a:r>
            <a:r>
              <a:rPr lang="en-US" sz="2800" spc="98" dirty="0">
                <a:solidFill>
                  <a:srgbClr val="000000"/>
                </a:solidFill>
                <a:latin typeface="Maven Pro"/>
              </a:rPr>
              <a:t> </a:t>
            </a:r>
            <a:r>
              <a:rPr lang="en-US" sz="2800" spc="98" dirty="0" err="1">
                <a:solidFill>
                  <a:srgbClr val="000000"/>
                </a:solidFill>
                <a:latin typeface="Maven Pro"/>
              </a:rPr>
              <a:t>lên</a:t>
            </a:r>
            <a:r>
              <a:rPr lang="en-US" sz="2800" spc="98" dirty="0">
                <a:solidFill>
                  <a:srgbClr val="000000"/>
                </a:solidFill>
                <a:latin typeface="Maven Pro"/>
              </a:rPr>
              <a:t> </a:t>
            </a:r>
            <a:r>
              <a:rPr lang="en-US" sz="2800" spc="98" dirty="0" err="1">
                <a:solidFill>
                  <a:srgbClr val="000000"/>
                </a:solidFill>
                <a:latin typeface="Maven Pro"/>
              </a:rPr>
              <a:t>một</a:t>
            </a:r>
            <a:r>
              <a:rPr lang="en-US" sz="2800" spc="98" dirty="0">
                <a:solidFill>
                  <a:srgbClr val="000000"/>
                </a:solidFill>
                <a:latin typeface="Maven Pro"/>
              </a:rPr>
              <a:t> web server </a:t>
            </a:r>
            <a:r>
              <a:rPr lang="en-US" sz="2800" spc="98" dirty="0" err="1">
                <a:solidFill>
                  <a:srgbClr val="000000"/>
                </a:solidFill>
                <a:latin typeface="Maven Pro"/>
              </a:rPr>
              <a:t>hoặc</a:t>
            </a:r>
            <a:r>
              <a:rPr lang="en-US" sz="2800" spc="98" dirty="0">
                <a:solidFill>
                  <a:srgbClr val="000000"/>
                </a:solidFill>
                <a:latin typeface="Maven Pro"/>
              </a:rPr>
              <a:t> ftp server.</a:t>
            </a:r>
          </a:p>
          <a:p>
            <a:pPr algn="just">
              <a:lnSpc>
                <a:spcPts val="3360"/>
              </a:lnSpc>
            </a:pPr>
            <a:endParaRPr lang="en-US" sz="2800" spc="98" dirty="0">
              <a:solidFill>
                <a:srgbClr val="000000"/>
              </a:solidFill>
              <a:latin typeface="Maven Pro"/>
            </a:endParaRPr>
          </a:p>
          <a:p>
            <a:pPr marL="0" lvl="0" indent="0" algn="just">
              <a:lnSpc>
                <a:spcPts val="3360"/>
              </a:lnSpc>
            </a:pPr>
            <a:endParaRPr lang="en-US" sz="2800" spc="98" dirty="0">
              <a:solidFill>
                <a:srgbClr val="000000"/>
              </a:solidFill>
              <a:latin typeface="Maven Pro"/>
            </a:endParaRPr>
          </a:p>
        </p:txBody>
      </p:sp>
      <p:sp>
        <p:nvSpPr>
          <p:cNvPr id="5" name="Freeform 5"/>
          <p:cNvSpPr/>
          <p:nvPr/>
        </p:nvSpPr>
        <p:spPr>
          <a:xfrm>
            <a:off x="938420" y="4941252"/>
            <a:ext cx="16112284" cy="4372178"/>
          </a:xfrm>
          <a:custGeom>
            <a:avLst/>
            <a:gdLst/>
            <a:ahLst/>
            <a:cxnLst/>
            <a:rect l="l" t="t" r="r" b="b"/>
            <a:pathLst>
              <a:path w="16112284" h="4372178">
                <a:moveTo>
                  <a:pt x="0" y="0"/>
                </a:moveTo>
                <a:lnTo>
                  <a:pt x="16112284" y="0"/>
                </a:lnTo>
                <a:lnTo>
                  <a:pt x="16112284" y="4372178"/>
                </a:lnTo>
                <a:lnTo>
                  <a:pt x="0" y="4372178"/>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2728104" y="52387"/>
            <a:ext cx="12532916" cy="981075"/>
          </a:xfrm>
          <a:prstGeom prst="rect">
            <a:avLst/>
          </a:prstGeom>
        </p:spPr>
        <p:txBody>
          <a:bodyPr lIns="0" tIns="0" rIns="0" bIns="0" rtlCol="0" anchor="t">
            <a:spAutoFit/>
          </a:bodyPr>
          <a:lstStyle/>
          <a:p>
            <a:pPr marL="0" lvl="0" indent="0" algn="ctr">
              <a:lnSpc>
                <a:spcPts val="7679"/>
              </a:lnSpc>
            </a:pPr>
            <a:r>
              <a:rPr lang="en-US" sz="6399" spc="223" dirty="0">
                <a:solidFill>
                  <a:srgbClr val="000000"/>
                </a:solidFill>
                <a:latin typeface="Maven Pro"/>
              </a:rPr>
              <a:t>XỬ LÝ CHỨC NĂNG UPDATE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3983548" y="3014036"/>
            <a:ext cx="10320904" cy="4258927"/>
          </a:xfrm>
          <a:custGeom>
            <a:avLst/>
            <a:gdLst/>
            <a:ahLst/>
            <a:cxnLst/>
            <a:rect l="l" t="t" r="r" b="b"/>
            <a:pathLst>
              <a:path w="10320904" h="4258927">
                <a:moveTo>
                  <a:pt x="0" y="0"/>
                </a:moveTo>
                <a:lnTo>
                  <a:pt x="10320904" y="0"/>
                </a:lnTo>
                <a:lnTo>
                  <a:pt x="10320904" y="4258928"/>
                </a:lnTo>
                <a:lnTo>
                  <a:pt x="0" y="425892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730426" y="1009650"/>
            <a:ext cx="12827148" cy="1390650"/>
          </a:xfrm>
          <a:prstGeom prst="rect">
            <a:avLst/>
          </a:prstGeom>
        </p:spPr>
        <p:txBody>
          <a:bodyPr lIns="0" tIns="0" rIns="0" bIns="0" rtlCol="0" anchor="t">
            <a:spAutoFit/>
          </a:bodyPr>
          <a:lstStyle/>
          <a:p>
            <a:pPr marL="0" lvl="0" indent="0" algn="ctr">
              <a:lnSpc>
                <a:spcPts val="10800"/>
              </a:lnSpc>
            </a:pPr>
            <a:r>
              <a:rPr lang="en-US" sz="9000" spc="126">
                <a:solidFill>
                  <a:srgbClr val="000000"/>
                </a:solidFill>
                <a:latin typeface="Maven Pro"/>
              </a:rPr>
              <a:t>Giao diện</a:t>
            </a:r>
          </a:p>
        </p:txBody>
      </p:sp>
      <p:sp>
        <p:nvSpPr>
          <p:cNvPr id="5" name="TextBox 5"/>
          <p:cNvSpPr txBox="1"/>
          <p:nvPr/>
        </p:nvSpPr>
        <p:spPr>
          <a:xfrm>
            <a:off x="5006211" y="7834939"/>
            <a:ext cx="8275577" cy="574675"/>
          </a:xfrm>
          <a:prstGeom prst="rect">
            <a:avLst/>
          </a:prstGeom>
        </p:spPr>
        <p:txBody>
          <a:bodyPr lIns="0" tIns="0" rIns="0" bIns="0" rtlCol="0" anchor="t">
            <a:spAutoFit/>
          </a:bodyPr>
          <a:lstStyle/>
          <a:p>
            <a:pPr marL="0" lvl="0" indent="0" algn="ctr">
              <a:lnSpc>
                <a:spcPts val="4550"/>
              </a:lnSpc>
            </a:pPr>
            <a:r>
              <a:rPr lang="en-US" sz="3500" spc="49">
                <a:solidFill>
                  <a:srgbClr val="000000"/>
                </a:solidFill>
                <a:latin typeface="Maven Pro"/>
              </a:rPr>
              <a:t>Giao diện khi khởi động</a:t>
            </a: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1815194" y="3816112"/>
            <a:ext cx="1661799" cy="1661799"/>
          </a:xfrm>
          <a:custGeom>
            <a:avLst/>
            <a:gdLst/>
            <a:ahLst/>
            <a:cxnLst/>
            <a:rect l="l" t="t" r="r" b="b"/>
            <a:pathLst>
              <a:path w="1661799" h="1661799">
                <a:moveTo>
                  <a:pt x="0" y="0"/>
                </a:moveTo>
                <a:lnTo>
                  <a:pt x="1661799" y="0"/>
                </a:lnTo>
                <a:lnTo>
                  <a:pt x="1661799" y="1661798"/>
                </a:lnTo>
                <a:lnTo>
                  <a:pt x="0" y="16617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1768096" y="5975062"/>
            <a:ext cx="1670913" cy="1661799"/>
          </a:xfrm>
          <a:custGeom>
            <a:avLst/>
            <a:gdLst/>
            <a:ahLst/>
            <a:cxnLst/>
            <a:rect l="l" t="t" r="r" b="b"/>
            <a:pathLst>
              <a:path w="1670913" h="1661799">
                <a:moveTo>
                  <a:pt x="0" y="0"/>
                </a:moveTo>
                <a:lnTo>
                  <a:pt x="1670913" y="0"/>
                </a:lnTo>
                <a:lnTo>
                  <a:pt x="1670913" y="1661799"/>
                </a:lnTo>
                <a:lnTo>
                  <a:pt x="0" y="1661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1768096" y="8132161"/>
            <a:ext cx="1661799" cy="1661799"/>
          </a:xfrm>
          <a:custGeom>
            <a:avLst/>
            <a:gdLst/>
            <a:ahLst/>
            <a:cxnLst/>
            <a:rect l="l" t="t" r="r" b="b"/>
            <a:pathLst>
              <a:path w="1661799" h="1661799">
                <a:moveTo>
                  <a:pt x="0" y="0"/>
                </a:moveTo>
                <a:lnTo>
                  <a:pt x="1661799" y="0"/>
                </a:lnTo>
                <a:lnTo>
                  <a:pt x="1661799" y="1661798"/>
                </a:lnTo>
                <a:lnTo>
                  <a:pt x="0" y="166179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TextBox 13"/>
          <p:cNvSpPr txBox="1"/>
          <p:nvPr/>
        </p:nvSpPr>
        <p:spPr>
          <a:xfrm>
            <a:off x="3979400" y="4149579"/>
            <a:ext cx="6569829" cy="992441"/>
          </a:xfrm>
          <a:prstGeom prst="rect">
            <a:avLst/>
          </a:prstGeom>
        </p:spPr>
        <p:txBody>
          <a:bodyPr lIns="0" tIns="0" rIns="0" bIns="0" rtlCol="0" anchor="t">
            <a:spAutoFit/>
          </a:bodyPr>
          <a:lstStyle/>
          <a:p>
            <a:pPr>
              <a:lnSpc>
                <a:spcPts val="3913"/>
              </a:lnSpc>
            </a:pPr>
            <a:r>
              <a:rPr lang="en-US" sz="2836" spc="277">
                <a:solidFill>
                  <a:srgbClr val="231F20"/>
                </a:solidFill>
                <a:latin typeface="Maven Pro"/>
              </a:rPr>
              <a:t> Nguyễn Công Tú </a:t>
            </a:r>
          </a:p>
          <a:p>
            <a:pPr marL="0" lvl="0" indent="0" algn="l">
              <a:lnSpc>
                <a:spcPts val="3913"/>
              </a:lnSpc>
              <a:spcBef>
                <a:spcPct val="0"/>
              </a:spcBef>
            </a:pPr>
            <a:r>
              <a:rPr lang="en-US" sz="2836" spc="277">
                <a:solidFill>
                  <a:srgbClr val="231F20"/>
                </a:solidFill>
                <a:latin typeface="Maven Pro"/>
              </a:rPr>
              <a:t>22521591</a:t>
            </a:r>
          </a:p>
        </p:txBody>
      </p:sp>
      <p:sp>
        <p:nvSpPr>
          <p:cNvPr id="14" name="TextBox 14"/>
          <p:cNvSpPr txBox="1"/>
          <p:nvPr/>
        </p:nvSpPr>
        <p:spPr>
          <a:xfrm>
            <a:off x="-336150" y="1308919"/>
            <a:ext cx="11370259" cy="1132046"/>
          </a:xfrm>
          <a:prstGeom prst="rect">
            <a:avLst/>
          </a:prstGeom>
        </p:spPr>
        <p:txBody>
          <a:bodyPr lIns="0" tIns="0" rIns="0" bIns="0" rtlCol="0" anchor="t">
            <a:spAutoFit/>
          </a:bodyPr>
          <a:lstStyle/>
          <a:p>
            <a:pPr marL="0" lvl="0" indent="0" algn="ctr">
              <a:lnSpc>
                <a:spcPts val="9286"/>
              </a:lnSpc>
              <a:spcBef>
                <a:spcPct val="0"/>
              </a:spcBef>
            </a:pPr>
            <a:r>
              <a:rPr lang="en-US" sz="6729" spc="53">
                <a:solidFill>
                  <a:srgbClr val="FFFFFF"/>
                </a:solidFill>
                <a:latin typeface="Archivo Black"/>
              </a:rPr>
              <a:t>CODE TOGETHER</a:t>
            </a:r>
          </a:p>
        </p:txBody>
      </p:sp>
      <p:sp>
        <p:nvSpPr>
          <p:cNvPr id="15" name="TextBox 15"/>
          <p:cNvSpPr txBox="1"/>
          <p:nvPr/>
        </p:nvSpPr>
        <p:spPr>
          <a:xfrm>
            <a:off x="3979400" y="6264925"/>
            <a:ext cx="6569829" cy="992441"/>
          </a:xfrm>
          <a:prstGeom prst="rect">
            <a:avLst/>
          </a:prstGeom>
        </p:spPr>
        <p:txBody>
          <a:bodyPr lIns="0" tIns="0" rIns="0" bIns="0" rtlCol="0" anchor="t">
            <a:spAutoFit/>
          </a:bodyPr>
          <a:lstStyle/>
          <a:p>
            <a:pPr>
              <a:lnSpc>
                <a:spcPts val="3913"/>
              </a:lnSpc>
            </a:pPr>
            <a:r>
              <a:rPr lang="en-US" sz="2836" spc="277">
                <a:solidFill>
                  <a:srgbClr val="231F20"/>
                </a:solidFill>
                <a:latin typeface="Maven Pro"/>
              </a:rPr>
              <a:t>Võ Hoàng Tuấn</a:t>
            </a:r>
          </a:p>
          <a:p>
            <a:pPr marL="0" lvl="0" indent="0" algn="l">
              <a:lnSpc>
                <a:spcPts val="3913"/>
              </a:lnSpc>
              <a:spcBef>
                <a:spcPct val="0"/>
              </a:spcBef>
            </a:pPr>
            <a:r>
              <a:rPr lang="en-US" sz="2836" spc="277">
                <a:solidFill>
                  <a:srgbClr val="231F20"/>
                </a:solidFill>
                <a:latin typeface="Maven Pro"/>
              </a:rPr>
              <a:t>22521612</a:t>
            </a:r>
          </a:p>
        </p:txBody>
      </p:sp>
      <p:sp>
        <p:nvSpPr>
          <p:cNvPr id="16" name="TextBox 16"/>
          <p:cNvSpPr txBox="1"/>
          <p:nvPr/>
        </p:nvSpPr>
        <p:spPr>
          <a:xfrm>
            <a:off x="3979400" y="8489137"/>
            <a:ext cx="6569829" cy="992441"/>
          </a:xfrm>
          <a:prstGeom prst="rect">
            <a:avLst/>
          </a:prstGeom>
        </p:spPr>
        <p:txBody>
          <a:bodyPr lIns="0" tIns="0" rIns="0" bIns="0" rtlCol="0" anchor="t">
            <a:spAutoFit/>
          </a:bodyPr>
          <a:lstStyle/>
          <a:p>
            <a:pPr>
              <a:lnSpc>
                <a:spcPts val="3913"/>
              </a:lnSpc>
            </a:pPr>
            <a:r>
              <a:rPr lang="en-US" sz="2836" spc="277">
                <a:solidFill>
                  <a:srgbClr val="231F20"/>
                </a:solidFill>
                <a:latin typeface="Maven Pro"/>
              </a:rPr>
              <a:t>Bế Ích Tuân</a:t>
            </a:r>
          </a:p>
          <a:p>
            <a:pPr marL="0" lvl="0" indent="0" algn="l">
              <a:lnSpc>
                <a:spcPts val="3913"/>
              </a:lnSpc>
              <a:spcBef>
                <a:spcPct val="0"/>
              </a:spcBef>
            </a:pPr>
            <a:r>
              <a:rPr lang="en-US" sz="2836" spc="277">
                <a:solidFill>
                  <a:srgbClr val="231F20"/>
                </a:solidFill>
                <a:latin typeface="Maven Pro"/>
              </a:rPr>
              <a:t>22521595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4" name="Freeform 4"/>
          <p:cNvSpPr/>
          <p:nvPr/>
        </p:nvSpPr>
        <p:spPr>
          <a:xfrm>
            <a:off x="10206981" y="2732336"/>
            <a:ext cx="6243409" cy="5016538"/>
          </a:xfrm>
          <a:custGeom>
            <a:avLst/>
            <a:gdLst/>
            <a:ahLst/>
            <a:cxnLst/>
            <a:rect l="l" t="t" r="r" b="b"/>
            <a:pathLst>
              <a:path w="6243409" h="5016538">
                <a:moveTo>
                  <a:pt x="0" y="0"/>
                </a:moveTo>
                <a:lnTo>
                  <a:pt x="6243410" y="0"/>
                </a:lnTo>
                <a:lnTo>
                  <a:pt x="6243410" y="5016538"/>
                </a:lnTo>
                <a:lnTo>
                  <a:pt x="0" y="5016538"/>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2730426" y="1009650"/>
            <a:ext cx="12827148" cy="1390650"/>
          </a:xfrm>
          <a:prstGeom prst="rect">
            <a:avLst/>
          </a:prstGeom>
        </p:spPr>
        <p:txBody>
          <a:bodyPr lIns="0" tIns="0" rIns="0" bIns="0" rtlCol="0" anchor="t">
            <a:spAutoFit/>
          </a:bodyPr>
          <a:lstStyle/>
          <a:p>
            <a:pPr marL="0" lvl="0" indent="0" algn="ctr">
              <a:lnSpc>
                <a:spcPts val="10800"/>
              </a:lnSpc>
            </a:pPr>
            <a:r>
              <a:rPr lang="en-US" sz="9000" spc="126">
                <a:solidFill>
                  <a:srgbClr val="000000"/>
                </a:solidFill>
                <a:latin typeface="Maven Pro"/>
              </a:rPr>
              <a:t>Giao diện</a:t>
            </a:r>
          </a:p>
        </p:txBody>
      </p:sp>
      <p:sp>
        <p:nvSpPr>
          <p:cNvPr id="6" name="TextBox 6"/>
          <p:cNvSpPr txBox="1"/>
          <p:nvPr/>
        </p:nvSpPr>
        <p:spPr>
          <a:xfrm>
            <a:off x="2183805" y="8034624"/>
            <a:ext cx="5713350" cy="574675"/>
          </a:xfrm>
          <a:prstGeom prst="rect">
            <a:avLst/>
          </a:prstGeom>
        </p:spPr>
        <p:txBody>
          <a:bodyPr lIns="0" tIns="0" rIns="0" bIns="0" rtlCol="0" anchor="t">
            <a:spAutoFit/>
          </a:bodyPr>
          <a:lstStyle/>
          <a:p>
            <a:pPr marL="0" lvl="0" indent="0" algn="ctr">
              <a:lnSpc>
                <a:spcPts val="4550"/>
              </a:lnSpc>
            </a:pPr>
            <a:r>
              <a:rPr lang="en-US" sz="3500" spc="49" dirty="0">
                <a:solidFill>
                  <a:srgbClr val="000000"/>
                </a:solidFill>
                <a:latin typeface="Maven Pro"/>
              </a:rPr>
              <a:t>Giao </a:t>
            </a:r>
            <a:r>
              <a:rPr lang="en-US" sz="3500" spc="49" dirty="0" err="1">
                <a:solidFill>
                  <a:srgbClr val="000000"/>
                </a:solidFill>
                <a:latin typeface="Maven Pro"/>
              </a:rPr>
              <a:t>diện</a:t>
            </a:r>
            <a:r>
              <a:rPr lang="en-US" sz="3500" spc="49" dirty="0">
                <a:solidFill>
                  <a:srgbClr val="000000"/>
                </a:solidFill>
                <a:latin typeface="Maven Pro"/>
              </a:rPr>
              <a:t> tab </a:t>
            </a:r>
            <a:r>
              <a:rPr lang="en-US" sz="3500" spc="49" dirty="0" err="1">
                <a:solidFill>
                  <a:srgbClr val="000000"/>
                </a:solidFill>
                <a:latin typeface="Maven Pro"/>
              </a:rPr>
              <a:t>Cơ</a:t>
            </a:r>
            <a:r>
              <a:rPr lang="en-US" sz="3500" spc="49" dirty="0">
                <a:solidFill>
                  <a:srgbClr val="000000"/>
                </a:solidFill>
                <a:latin typeface="Maven Pro"/>
              </a:rPr>
              <a:t> </a:t>
            </a:r>
            <a:r>
              <a:rPr lang="en-US" sz="3500" spc="49" dirty="0" err="1">
                <a:solidFill>
                  <a:srgbClr val="000000"/>
                </a:solidFill>
                <a:latin typeface="Maven Pro"/>
              </a:rPr>
              <a:t>bản</a:t>
            </a:r>
            <a:endParaRPr lang="en-US" sz="3500" spc="49" dirty="0">
              <a:solidFill>
                <a:srgbClr val="000000"/>
              </a:solidFill>
              <a:latin typeface="Maven Pro"/>
            </a:endParaRPr>
          </a:p>
        </p:txBody>
      </p:sp>
      <p:sp>
        <p:nvSpPr>
          <p:cNvPr id="7" name="TextBox 7"/>
          <p:cNvSpPr txBox="1"/>
          <p:nvPr/>
        </p:nvSpPr>
        <p:spPr>
          <a:xfrm>
            <a:off x="10432324" y="8034624"/>
            <a:ext cx="6018066" cy="574675"/>
          </a:xfrm>
          <a:prstGeom prst="rect">
            <a:avLst/>
          </a:prstGeom>
        </p:spPr>
        <p:txBody>
          <a:bodyPr lIns="0" tIns="0" rIns="0" bIns="0" rtlCol="0" anchor="t">
            <a:spAutoFit/>
          </a:bodyPr>
          <a:lstStyle/>
          <a:p>
            <a:pPr marL="0" lvl="0" indent="0" algn="ctr">
              <a:lnSpc>
                <a:spcPts val="4550"/>
              </a:lnSpc>
            </a:pPr>
            <a:r>
              <a:rPr lang="en-US" sz="3500" spc="49" dirty="0">
                <a:solidFill>
                  <a:srgbClr val="000000"/>
                </a:solidFill>
                <a:latin typeface="Maven Pro"/>
              </a:rPr>
              <a:t>Giao </a:t>
            </a:r>
            <a:r>
              <a:rPr lang="en-US" sz="3500" spc="49" dirty="0" err="1">
                <a:solidFill>
                  <a:srgbClr val="000000"/>
                </a:solidFill>
                <a:latin typeface="Maven Pro"/>
              </a:rPr>
              <a:t>diện</a:t>
            </a:r>
            <a:r>
              <a:rPr lang="en-US" sz="3500" spc="49" dirty="0">
                <a:solidFill>
                  <a:srgbClr val="000000"/>
                </a:solidFill>
                <a:latin typeface="Maven Pro"/>
              </a:rPr>
              <a:t> tab </a:t>
            </a:r>
            <a:r>
              <a:rPr lang="en-US" sz="3500" spc="49" dirty="0" err="1">
                <a:solidFill>
                  <a:srgbClr val="000000"/>
                </a:solidFill>
                <a:latin typeface="Maven Pro"/>
              </a:rPr>
              <a:t>Hệ</a:t>
            </a:r>
            <a:r>
              <a:rPr lang="en-US" sz="3500" spc="49" dirty="0">
                <a:solidFill>
                  <a:srgbClr val="000000"/>
                </a:solidFill>
                <a:latin typeface="Maven Pro"/>
              </a:rPr>
              <a:t> </a:t>
            </a:r>
            <a:r>
              <a:rPr lang="en-US" sz="3500" spc="49" dirty="0" err="1">
                <a:solidFill>
                  <a:srgbClr val="000000"/>
                </a:solidFill>
                <a:latin typeface="Maven Pro"/>
              </a:rPr>
              <a:t>thống</a:t>
            </a:r>
            <a:endParaRPr lang="en-US" sz="3500" spc="49" dirty="0">
              <a:solidFill>
                <a:srgbClr val="000000"/>
              </a:solidFill>
              <a:latin typeface="Maven Pro"/>
            </a:endParaRPr>
          </a:p>
        </p:txBody>
      </p:sp>
      <p:sp>
        <p:nvSpPr>
          <p:cNvPr id="8" name="Freeform 8"/>
          <p:cNvSpPr/>
          <p:nvPr/>
        </p:nvSpPr>
        <p:spPr>
          <a:xfrm>
            <a:off x="2183805" y="2732336"/>
            <a:ext cx="6332664" cy="5016538"/>
          </a:xfrm>
          <a:custGeom>
            <a:avLst/>
            <a:gdLst/>
            <a:ahLst/>
            <a:cxnLst/>
            <a:rect l="l" t="t" r="r" b="b"/>
            <a:pathLst>
              <a:path w="6332664" h="5016538">
                <a:moveTo>
                  <a:pt x="0" y="0"/>
                </a:moveTo>
                <a:lnTo>
                  <a:pt x="6332665" y="0"/>
                </a:lnTo>
                <a:lnTo>
                  <a:pt x="6332665" y="5016538"/>
                </a:lnTo>
                <a:lnTo>
                  <a:pt x="0" y="5016538"/>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1000"/>
                                        <p:tgtEl>
                                          <p:spTgt spid="7">
                                            <p:txEl>
                                              <p:pRg st="0" end="0"/>
                                            </p:txEl>
                                          </p:spTgt>
                                        </p:tgtEl>
                                      </p:cBhvr>
                                    </p:animEffect>
                                    <p:anim calcmode="lin" valueType="num">
                                      <p:cBhvr>
                                        <p:cTn id="29"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4998233" y="2782355"/>
            <a:ext cx="8291533" cy="5423052"/>
          </a:xfrm>
          <a:custGeom>
            <a:avLst/>
            <a:gdLst/>
            <a:ahLst/>
            <a:cxnLst/>
            <a:rect l="l" t="t" r="r" b="b"/>
            <a:pathLst>
              <a:path w="8291533" h="5423052">
                <a:moveTo>
                  <a:pt x="0" y="0"/>
                </a:moveTo>
                <a:lnTo>
                  <a:pt x="8291534" y="0"/>
                </a:lnTo>
                <a:lnTo>
                  <a:pt x="8291534" y="5423053"/>
                </a:lnTo>
                <a:lnTo>
                  <a:pt x="0" y="542305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730426" y="1009650"/>
            <a:ext cx="12827148" cy="1390650"/>
          </a:xfrm>
          <a:prstGeom prst="rect">
            <a:avLst/>
          </a:prstGeom>
        </p:spPr>
        <p:txBody>
          <a:bodyPr lIns="0" tIns="0" rIns="0" bIns="0" rtlCol="0" anchor="t">
            <a:spAutoFit/>
          </a:bodyPr>
          <a:lstStyle/>
          <a:p>
            <a:pPr marL="0" lvl="0" indent="0" algn="ctr">
              <a:lnSpc>
                <a:spcPts val="10800"/>
              </a:lnSpc>
            </a:pPr>
            <a:r>
              <a:rPr lang="en-US" sz="9000" spc="126">
                <a:solidFill>
                  <a:srgbClr val="000000"/>
                </a:solidFill>
                <a:latin typeface="Maven Pro"/>
              </a:rPr>
              <a:t>Giao diện</a:t>
            </a:r>
          </a:p>
        </p:txBody>
      </p:sp>
      <p:sp>
        <p:nvSpPr>
          <p:cNvPr id="5" name="TextBox 5"/>
          <p:cNvSpPr txBox="1"/>
          <p:nvPr/>
        </p:nvSpPr>
        <p:spPr>
          <a:xfrm>
            <a:off x="5353239" y="8538783"/>
            <a:ext cx="7581522" cy="574675"/>
          </a:xfrm>
          <a:prstGeom prst="rect">
            <a:avLst/>
          </a:prstGeom>
        </p:spPr>
        <p:txBody>
          <a:bodyPr lIns="0" tIns="0" rIns="0" bIns="0" rtlCol="0" anchor="t">
            <a:spAutoFit/>
          </a:bodyPr>
          <a:lstStyle/>
          <a:p>
            <a:pPr marL="0" lvl="0" indent="0" algn="ctr">
              <a:lnSpc>
                <a:spcPts val="4550"/>
              </a:lnSpc>
            </a:pPr>
            <a:r>
              <a:rPr lang="en-US" sz="3500" spc="49">
                <a:solidFill>
                  <a:srgbClr val="000000"/>
                </a:solidFill>
                <a:latin typeface="Maven Pro"/>
              </a:rPr>
              <a:t>Giao diện bảng gõ tắt</a:t>
            </a: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AutoShape 3"/>
          <p:cNvSpPr/>
          <p:nvPr/>
        </p:nvSpPr>
        <p:spPr>
          <a:xfrm rot="-2700000">
            <a:off x="16166945" y="-2112217"/>
            <a:ext cx="4242110" cy="4224435"/>
          </a:xfrm>
          <a:prstGeom prst="rect">
            <a:avLst/>
          </a:prstGeom>
          <a:solidFill>
            <a:srgbClr val="FFFFFF"/>
          </a:solidFill>
        </p:spPr>
        <p:txBody>
          <a:bodyPr/>
          <a:lstStyle/>
          <a:p>
            <a:endParaRPr lang="en-US"/>
          </a:p>
        </p:txBody>
      </p:sp>
      <p:sp>
        <p:nvSpPr>
          <p:cNvPr id="4" name="AutoShape 4"/>
          <p:cNvSpPr/>
          <p:nvPr/>
        </p:nvSpPr>
        <p:spPr>
          <a:xfrm>
            <a:off x="15294624" y="7184351"/>
            <a:ext cx="2993376" cy="3102649"/>
          </a:xfrm>
          <a:prstGeom prst="rect">
            <a:avLst/>
          </a:prstGeom>
          <a:solidFill>
            <a:srgbClr val="000000"/>
          </a:solidFill>
        </p:spPr>
        <p:txBody>
          <a:bodyPr/>
          <a:lstStyle/>
          <a:p>
            <a:endParaRPr lang="en-US"/>
          </a:p>
        </p:txBody>
      </p:sp>
      <p:sp>
        <p:nvSpPr>
          <p:cNvPr id="5" name="Freeform 5" descr="Modern Geo Semicircle Line"/>
          <p:cNvSpPr/>
          <p:nvPr/>
        </p:nvSpPr>
        <p:spPr>
          <a:xfrm rot="5400000">
            <a:off x="15144768" y="4041119"/>
            <a:ext cx="4190976" cy="2095488"/>
          </a:xfrm>
          <a:custGeom>
            <a:avLst/>
            <a:gdLst/>
            <a:ahLst/>
            <a:cxnLst/>
            <a:rect l="l" t="t" r="r" b="b"/>
            <a:pathLst>
              <a:path w="4190976" h="2095488">
                <a:moveTo>
                  <a:pt x="0" y="0"/>
                </a:moveTo>
                <a:lnTo>
                  <a:pt x="4190976" y="0"/>
                </a:lnTo>
                <a:lnTo>
                  <a:pt x="4190976" y="2095488"/>
                </a:lnTo>
                <a:lnTo>
                  <a:pt x="0" y="20954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6" name="Group 6"/>
          <p:cNvGrpSpPr/>
          <p:nvPr/>
        </p:nvGrpSpPr>
        <p:grpSpPr>
          <a:xfrm>
            <a:off x="0" y="0"/>
            <a:ext cx="1755126" cy="175512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000000"/>
            </a:solidFill>
          </p:spPr>
          <p:txBody>
            <a:bodyPr/>
            <a:lstStyle/>
            <a:p>
              <a:endParaRPr lang="en-US"/>
            </a:p>
          </p:txBody>
        </p:sp>
      </p:grpSp>
      <p:sp>
        <p:nvSpPr>
          <p:cNvPr id="8" name="Freeform 8"/>
          <p:cNvSpPr/>
          <p:nvPr/>
        </p:nvSpPr>
        <p:spPr>
          <a:xfrm>
            <a:off x="9874250" y="2024003"/>
            <a:ext cx="2457078" cy="2457078"/>
          </a:xfrm>
          <a:custGeom>
            <a:avLst/>
            <a:gdLst/>
            <a:ahLst/>
            <a:cxnLst/>
            <a:rect l="l" t="t" r="r" b="b"/>
            <a:pathLst>
              <a:path w="2457078" h="2457078">
                <a:moveTo>
                  <a:pt x="0" y="0"/>
                </a:moveTo>
                <a:lnTo>
                  <a:pt x="2457078" y="0"/>
                </a:lnTo>
                <a:lnTo>
                  <a:pt x="2457078" y="2457078"/>
                </a:lnTo>
                <a:lnTo>
                  <a:pt x="0" y="245707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0122134" y="5865441"/>
            <a:ext cx="2457078" cy="2637821"/>
          </a:xfrm>
          <a:custGeom>
            <a:avLst/>
            <a:gdLst/>
            <a:ahLst/>
            <a:cxnLst/>
            <a:rect l="l" t="t" r="r" b="b"/>
            <a:pathLst>
              <a:path w="2457078" h="2637821">
                <a:moveTo>
                  <a:pt x="0" y="0"/>
                </a:moveTo>
                <a:lnTo>
                  <a:pt x="2457078" y="0"/>
                </a:lnTo>
                <a:lnTo>
                  <a:pt x="2457078" y="2637821"/>
                </a:lnTo>
                <a:lnTo>
                  <a:pt x="0" y="26378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TextBox 10"/>
          <p:cNvSpPr txBox="1"/>
          <p:nvPr/>
        </p:nvSpPr>
        <p:spPr>
          <a:xfrm>
            <a:off x="1028700" y="3654743"/>
            <a:ext cx="7198416" cy="3034665"/>
          </a:xfrm>
          <a:prstGeom prst="rect">
            <a:avLst/>
          </a:prstGeom>
        </p:spPr>
        <p:txBody>
          <a:bodyPr lIns="0" tIns="0" rIns="0" bIns="0" rtlCol="0" anchor="t">
            <a:spAutoFit/>
          </a:bodyPr>
          <a:lstStyle/>
          <a:p>
            <a:pPr marL="0" lvl="0" indent="0">
              <a:lnSpc>
                <a:spcPts val="7919"/>
              </a:lnSpc>
            </a:pPr>
            <a:r>
              <a:rPr lang="en-US" sz="7199" spc="251">
                <a:solidFill>
                  <a:srgbClr val="000000"/>
                </a:solidFill>
                <a:latin typeface="Maven Pro"/>
              </a:rPr>
              <a:t>IV. KIỂM THỬ VÀ ĐÁNH GIÁ HỆ THỐNG</a:t>
            </a:r>
          </a:p>
        </p:txBody>
      </p:sp>
      <p:sp>
        <p:nvSpPr>
          <p:cNvPr id="11" name="TextBox 11"/>
          <p:cNvSpPr txBox="1"/>
          <p:nvPr/>
        </p:nvSpPr>
        <p:spPr>
          <a:xfrm>
            <a:off x="13071193" y="3149283"/>
            <a:ext cx="4169063" cy="448310"/>
          </a:xfrm>
          <a:prstGeom prst="rect">
            <a:avLst/>
          </a:prstGeom>
        </p:spPr>
        <p:txBody>
          <a:bodyPr lIns="0" tIns="0" rIns="0" bIns="0" rtlCol="0" anchor="t">
            <a:spAutoFit/>
          </a:bodyPr>
          <a:lstStyle/>
          <a:p>
            <a:pPr marL="0" lvl="0" indent="0">
              <a:lnSpc>
                <a:spcPts val="3640"/>
              </a:lnSpc>
            </a:pPr>
            <a:r>
              <a:rPr lang="en-US" sz="2600" spc="254" dirty="0">
                <a:solidFill>
                  <a:srgbClr val="000000"/>
                </a:solidFill>
                <a:latin typeface="Maven Pro"/>
              </a:rPr>
              <a:t>CÀI ĐẶT VÀ KIỂM THỬ</a:t>
            </a:r>
          </a:p>
        </p:txBody>
      </p:sp>
      <p:sp>
        <p:nvSpPr>
          <p:cNvPr id="12" name="TextBox 12"/>
          <p:cNvSpPr txBox="1"/>
          <p:nvPr/>
        </p:nvSpPr>
        <p:spPr>
          <a:xfrm>
            <a:off x="13090237" y="6703021"/>
            <a:ext cx="4169063" cy="905510"/>
          </a:xfrm>
          <a:prstGeom prst="rect">
            <a:avLst/>
          </a:prstGeom>
        </p:spPr>
        <p:txBody>
          <a:bodyPr lIns="0" tIns="0" rIns="0" bIns="0" rtlCol="0" anchor="t">
            <a:spAutoFit/>
          </a:bodyPr>
          <a:lstStyle/>
          <a:p>
            <a:pPr marL="0" lvl="0" indent="0">
              <a:lnSpc>
                <a:spcPts val="3640"/>
              </a:lnSpc>
            </a:pPr>
            <a:r>
              <a:rPr lang="en-US" sz="2600" spc="254">
                <a:solidFill>
                  <a:srgbClr val="000000"/>
                </a:solidFill>
                <a:latin typeface="Maven Pro"/>
              </a:rPr>
              <a:t>ĐÁNH GIÁ HỆ </a:t>
            </a:r>
          </a:p>
          <a:p>
            <a:pPr marL="0" lvl="0" indent="0">
              <a:lnSpc>
                <a:spcPts val="3640"/>
              </a:lnSpc>
            </a:pPr>
            <a:r>
              <a:rPr lang="en-US" sz="2600" spc="254">
                <a:solidFill>
                  <a:srgbClr val="000000"/>
                </a:solidFill>
                <a:latin typeface="Maven Pro"/>
              </a:rPr>
              <a:t>THỐNG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6324266" y="486659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2100114" y="4866597"/>
            <a:ext cx="5143500" cy="4114800"/>
          </a:xfrm>
          <a:custGeom>
            <a:avLst/>
            <a:gdLst/>
            <a:ahLst/>
            <a:cxnLst/>
            <a:rect l="l" t="t" r="r" b="b"/>
            <a:pathLst>
              <a:path w="5143500" h="4114800">
                <a:moveTo>
                  <a:pt x="0" y="0"/>
                </a:moveTo>
                <a:lnTo>
                  <a:pt x="5143500" y="0"/>
                </a:lnTo>
                <a:lnTo>
                  <a:pt x="51435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0" y="0"/>
            <a:ext cx="4410190" cy="4299935"/>
          </a:xfrm>
          <a:custGeom>
            <a:avLst/>
            <a:gdLst/>
            <a:ahLst/>
            <a:cxnLst/>
            <a:rect l="l" t="t" r="r" b="b"/>
            <a:pathLst>
              <a:path w="4410190" h="4299935">
                <a:moveTo>
                  <a:pt x="0" y="0"/>
                </a:moveTo>
                <a:lnTo>
                  <a:pt x="4410190" y="0"/>
                </a:lnTo>
                <a:lnTo>
                  <a:pt x="4410190" y="4299935"/>
                </a:lnTo>
                <a:lnTo>
                  <a:pt x="0" y="429993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0" y="5473974"/>
            <a:ext cx="4392980" cy="4813026"/>
          </a:xfrm>
          <a:custGeom>
            <a:avLst/>
            <a:gdLst/>
            <a:ahLst/>
            <a:cxnLst/>
            <a:rect l="l" t="t" r="r" b="b"/>
            <a:pathLst>
              <a:path w="4392980" h="4813026">
                <a:moveTo>
                  <a:pt x="0" y="0"/>
                </a:moveTo>
                <a:lnTo>
                  <a:pt x="4392980" y="0"/>
                </a:lnTo>
                <a:lnTo>
                  <a:pt x="4392980" y="4813026"/>
                </a:lnTo>
                <a:lnTo>
                  <a:pt x="0" y="48130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TextBox 10"/>
          <p:cNvSpPr txBox="1"/>
          <p:nvPr/>
        </p:nvSpPr>
        <p:spPr>
          <a:xfrm>
            <a:off x="6444230" y="1835663"/>
            <a:ext cx="11311768" cy="1452663"/>
          </a:xfrm>
          <a:prstGeom prst="rect">
            <a:avLst/>
          </a:prstGeom>
        </p:spPr>
        <p:txBody>
          <a:bodyPr lIns="0" tIns="0" rIns="0" bIns="0" rtlCol="0" anchor="t">
            <a:spAutoFit/>
          </a:bodyPr>
          <a:lstStyle/>
          <a:p>
            <a:pPr marL="0" lvl="0" indent="0" algn="ctr">
              <a:lnSpc>
                <a:spcPts val="11781"/>
              </a:lnSpc>
              <a:spcBef>
                <a:spcPct val="0"/>
              </a:spcBef>
            </a:pPr>
            <a:r>
              <a:rPr lang="en-US" sz="8537" spc="298">
                <a:solidFill>
                  <a:srgbClr val="010101"/>
                </a:solidFill>
                <a:latin typeface="Maven Pro"/>
              </a:rPr>
              <a:t>CÀI ĐẶT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7563"/>
            <a:ext cx="6121151" cy="10294563"/>
          </a:xfrm>
          <a:custGeom>
            <a:avLst/>
            <a:gdLst/>
            <a:ahLst/>
            <a:cxnLst/>
            <a:rect l="l" t="t" r="r" b="b"/>
            <a:pathLst>
              <a:path w="6121151" h="10294563">
                <a:moveTo>
                  <a:pt x="0" y="0"/>
                </a:moveTo>
                <a:lnTo>
                  <a:pt x="6121151" y="0"/>
                </a:lnTo>
                <a:lnTo>
                  <a:pt x="6121151" y="10294563"/>
                </a:lnTo>
                <a:lnTo>
                  <a:pt x="0" y="10294563"/>
                </a:lnTo>
                <a:lnTo>
                  <a:pt x="0" y="0"/>
                </a:lnTo>
                <a:close/>
              </a:path>
            </a:pathLst>
          </a:custGeom>
          <a:blipFill>
            <a:blip r:embed="rId3"/>
            <a:stretch>
              <a:fillRect l="-177998" r="-37093"/>
            </a:stretch>
          </a:blipFill>
        </p:spPr>
        <p:txBody>
          <a:bodyPr/>
          <a:lstStyle/>
          <a:p>
            <a:endParaRPr lang="en-US"/>
          </a:p>
        </p:txBody>
      </p:sp>
      <p:sp>
        <p:nvSpPr>
          <p:cNvPr id="7" name="Freeform 7"/>
          <p:cNvSpPr/>
          <p:nvPr/>
        </p:nvSpPr>
        <p:spPr>
          <a:xfrm>
            <a:off x="7179845" y="5041024"/>
            <a:ext cx="3928310" cy="4217276"/>
          </a:xfrm>
          <a:custGeom>
            <a:avLst/>
            <a:gdLst/>
            <a:ahLst/>
            <a:cxnLst/>
            <a:rect l="l" t="t" r="r" b="b"/>
            <a:pathLst>
              <a:path w="3928310" h="4217276">
                <a:moveTo>
                  <a:pt x="0" y="0"/>
                </a:moveTo>
                <a:lnTo>
                  <a:pt x="3928310" y="0"/>
                </a:lnTo>
                <a:lnTo>
                  <a:pt x="3928310" y="4217276"/>
                </a:lnTo>
                <a:lnTo>
                  <a:pt x="0" y="42172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1902872" y="5143500"/>
            <a:ext cx="5356428" cy="3562025"/>
          </a:xfrm>
          <a:custGeom>
            <a:avLst/>
            <a:gdLst/>
            <a:ahLst/>
            <a:cxnLst/>
            <a:rect l="l" t="t" r="r" b="b"/>
            <a:pathLst>
              <a:path w="5356428" h="3562025">
                <a:moveTo>
                  <a:pt x="0" y="0"/>
                </a:moveTo>
                <a:lnTo>
                  <a:pt x="5356428" y="0"/>
                </a:lnTo>
                <a:lnTo>
                  <a:pt x="5356428" y="3562025"/>
                </a:lnTo>
                <a:lnTo>
                  <a:pt x="0" y="3562025"/>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6444230" y="1835663"/>
            <a:ext cx="11311768" cy="1450120"/>
          </a:xfrm>
          <a:prstGeom prst="rect">
            <a:avLst/>
          </a:prstGeom>
        </p:spPr>
        <p:txBody>
          <a:bodyPr lIns="0" tIns="0" rIns="0" bIns="0" rtlCol="0" anchor="t">
            <a:spAutoFit/>
          </a:bodyPr>
          <a:lstStyle/>
          <a:p>
            <a:pPr marL="0" lvl="0" indent="0" algn="l">
              <a:lnSpc>
                <a:spcPts val="11781"/>
              </a:lnSpc>
              <a:spcBef>
                <a:spcPct val="0"/>
              </a:spcBef>
            </a:pPr>
            <a:r>
              <a:rPr lang="en-US" sz="8537" spc="298">
                <a:solidFill>
                  <a:srgbClr val="010101"/>
                </a:solidFill>
                <a:latin typeface="Maven Pro"/>
              </a:rPr>
              <a:t>ĐÁNH GIÁ HỆ THỐNG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308563" y="2740290"/>
            <a:ext cx="550028" cy="550028"/>
          </a:xfrm>
          <a:custGeom>
            <a:avLst/>
            <a:gdLst/>
            <a:ahLst/>
            <a:cxnLst/>
            <a:rect l="l" t="t" r="r" b="b"/>
            <a:pathLst>
              <a:path w="550028" h="550028">
                <a:moveTo>
                  <a:pt x="0" y="0"/>
                </a:moveTo>
                <a:lnTo>
                  <a:pt x="550028" y="0"/>
                </a:lnTo>
                <a:lnTo>
                  <a:pt x="550028" y="550028"/>
                </a:lnTo>
                <a:lnTo>
                  <a:pt x="0" y="550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0308563" y="6019563"/>
            <a:ext cx="550028" cy="550028"/>
          </a:xfrm>
          <a:custGeom>
            <a:avLst/>
            <a:gdLst/>
            <a:ahLst/>
            <a:cxnLst/>
            <a:rect l="l" t="t" r="r" b="b"/>
            <a:pathLst>
              <a:path w="550028" h="550028">
                <a:moveTo>
                  <a:pt x="0" y="0"/>
                </a:moveTo>
                <a:lnTo>
                  <a:pt x="550028" y="0"/>
                </a:lnTo>
                <a:lnTo>
                  <a:pt x="550028" y="550029"/>
                </a:lnTo>
                <a:lnTo>
                  <a:pt x="0" y="550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308563" y="4395218"/>
            <a:ext cx="550028" cy="550028"/>
          </a:xfrm>
          <a:custGeom>
            <a:avLst/>
            <a:gdLst/>
            <a:ahLst/>
            <a:cxnLst/>
            <a:rect l="l" t="t" r="r" b="b"/>
            <a:pathLst>
              <a:path w="550028" h="550028">
                <a:moveTo>
                  <a:pt x="0" y="0"/>
                </a:moveTo>
                <a:lnTo>
                  <a:pt x="550028" y="0"/>
                </a:lnTo>
                <a:lnTo>
                  <a:pt x="550028" y="550029"/>
                </a:lnTo>
                <a:lnTo>
                  <a:pt x="0" y="5500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99105" y="7791465"/>
            <a:ext cx="550028" cy="550028"/>
          </a:xfrm>
          <a:custGeom>
            <a:avLst/>
            <a:gdLst/>
            <a:ahLst/>
            <a:cxnLst/>
            <a:rect l="l" t="t" r="r" b="b"/>
            <a:pathLst>
              <a:path w="550028" h="550028">
                <a:moveTo>
                  <a:pt x="0" y="0"/>
                </a:moveTo>
                <a:lnTo>
                  <a:pt x="550028" y="0"/>
                </a:lnTo>
                <a:lnTo>
                  <a:pt x="550028" y="550028"/>
                </a:lnTo>
                <a:lnTo>
                  <a:pt x="0" y="5500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763467" y="3290318"/>
            <a:ext cx="8570363" cy="5527424"/>
          </a:xfrm>
          <a:custGeom>
            <a:avLst/>
            <a:gdLst/>
            <a:ahLst/>
            <a:cxnLst/>
            <a:rect l="l" t="t" r="r" b="b"/>
            <a:pathLst>
              <a:path w="8570363" h="5527424">
                <a:moveTo>
                  <a:pt x="0" y="0"/>
                </a:moveTo>
                <a:lnTo>
                  <a:pt x="8570363" y="0"/>
                </a:lnTo>
                <a:lnTo>
                  <a:pt x="8570363" y="5527425"/>
                </a:lnTo>
                <a:lnTo>
                  <a:pt x="0" y="5527425"/>
                </a:lnTo>
                <a:lnTo>
                  <a:pt x="0" y="0"/>
                </a:lnTo>
                <a:close/>
              </a:path>
            </a:pathLst>
          </a:custGeom>
          <a:blipFill>
            <a:blip r:embed="rId4"/>
            <a:stretch>
              <a:fillRect l="-91" r="-91"/>
            </a:stretch>
          </a:blipFill>
        </p:spPr>
        <p:txBody>
          <a:bodyPr/>
          <a:lstStyle/>
          <a:p>
            <a:endParaRPr lang="en-US"/>
          </a:p>
        </p:txBody>
      </p:sp>
      <p:sp>
        <p:nvSpPr>
          <p:cNvPr id="9" name="TextBox 9"/>
          <p:cNvSpPr txBox="1"/>
          <p:nvPr/>
        </p:nvSpPr>
        <p:spPr>
          <a:xfrm>
            <a:off x="1028700" y="366143"/>
            <a:ext cx="8663715" cy="2447925"/>
          </a:xfrm>
          <a:prstGeom prst="rect">
            <a:avLst/>
          </a:prstGeom>
        </p:spPr>
        <p:txBody>
          <a:bodyPr lIns="0" tIns="0" rIns="0" bIns="0" rtlCol="0" anchor="t">
            <a:spAutoFit/>
          </a:bodyPr>
          <a:lstStyle/>
          <a:p>
            <a:pPr marL="0" lvl="0" indent="0">
              <a:lnSpc>
                <a:spcPts val="9600"/>
              </a:lnSpc>
              <a:spcBef>
                <a:spcPct val="0"/>
              </a:spcBef>
            </a:pPr>
            <a:r>
              <a:rPr lang="en-US" sz="8000" spc="280">
                <a:solidFill>
                  <a:srgbClr val="000000"/>
                </a:solidFill>
                <a:latin typeface="Maven Pro"/>
              </a:rPr>
              <a:t>KẾT QUẢ ĐẠT ĐƯỢC</a:t>
            </a:r>
          </a:p>
        </p:txBody>
      </p:sp>
      <p:sp>
        <p:nvSpPr>
          <p:cNvPr id="10" name="TextBox 10"/>
          <p:cNvSpPr txBox="1"/>
          <p:nvPr/>
        </p:nvSpPr>
        <p:spPr>
          <a:xfrm>
            <a:off x="10308563" y="337568"/>
            <a:ext cx="7300303" cy="2616200"/>
          </a:xfrm>
          <a:prstGeom prst="rect">
            <a:avLst/>
          </a:prstGeom>
        </p:spPr>
        <p:txBody>
          <a:bodyPr lIns="0" tIns="0" rIns="0" bIns="0" rtlCol="0" anchor="t">
            <a:spAutoFit/>
          </a:bodyPr>
          <a:lstStyle/>
          <a:p>
            <a:pPr>
              <a:lnSpc>
                <a:spcPts val="5199"/>
              </a:lnSpc>
            </a:pPr>
            <a:r>
              <a:rPr lang="en-US" sz="3999" spc="-79" dirty="0">
                <a:solidFill>
                  <a:srgbClr val="000000"/>
                </a:solidFill>
                <a:latin typeface="Maven Pro Bold"/>
              </a:rPr>
              <a:t>Hoàn </a:t>
            </a:r>
            <a:r>
              <a:rPr lang="en-US" sz="3999" spc="-79" dirty="0" err="1">
                <a:solidFill>
                  <a:srgbClr val="000000"/>
                </a:solidFill>
                <a:latin typeface="Maven Pro Bold"/>
              </a:rPr>
              <a:t>thành</a:t>
            </a:r>
            <a:r>
              <a:rPr lang="en-US" sz="3999" spc="-79" dirty="0">
                <a:solidFill>
                  <a:srgbClr val="000000"/>
                </a:solidFill>
                <a:latin typeface="Maven Pro Bold"/>
              </a:rPr>
              <a:t> </a:t>
            </a:r>
            <a:r>
              <a:rPr lang="en-US" sz="3999" spc="-79" dirty="0" err="1">
                <a:solidFill>
                  <a:srgbClr val="000000"/>
                </a:solidFill>
                <a:latin typeface="Maven Pro Bold"/>
              </a:rPr>
              <a:t>được</a:t>
            </a:r>
            <a:r>
              <a:rPr lang="en-US" sz="3999" spc="-79" dirty="0">
                <a:solidFill>
                  <a:srgbClr val="000000"/>
                </a:solidFill>
                <a:latin typeface="Maven Pro Bold"/>
              </a:rPr>
              <a:t> </a:t>
            </a:r>
            <a:r>
              <a:rPr lang="en-US" sz="3999" spc="-79" dirty="0" err="1">
                <a:solidFill>
                  <a:srgbClr val="000000"/>
                </a:solidFill>
                <a:latin typeface="Maven Pro Bold"/>
              </a:rPr>
              <a:t>các</a:t>
            </a:r>
            <a:r>
              <a:rPr lang="en-US" sz="3999" spc="-79" dirty="0">
                <a:solidFill>
                  <a:srgbClr val="000000"/>
                </a:solidFill>
                <a:latin typeface="Maven Pro Bold"/>
              </a:rPr>
              <a:t> </a:t>
            </a:r>
            <a:r>
              <a:rPr lang="en-US" sz="3999" spc="-79" dirty="0" err="1">
                <a:solidFill>
                  <a:srgbClr val="000000"/>
                </a:solidFill>
                <a:latin typeface="Maven Pro Bold"/>
              </a:rPr>
              <a:t>chức</a:t>
            </a:r>
            <a:r>
              <a:rPr lang="en-US" sz="3999" spc="-79" dirty="0">
                <a:solidFill>
                  <a:srgbClr val="000000"/>
                </a:solidFill>
                <a:latin typeface="Maven Pro Bold"/>
              </a:rPr>
              <a:t> </a:t>
            </a:r>
            <a:r>
              <a:rPr lang="en-US" sz="3999" spc="-79" dirty="0" err="1">
                <a:solidFill>
                  <a:srgbClr val="000000"/>
                </a:solidFill>
                <a:latin typeface="Maven Pro Bold"/>
              </a:rPr>
              <a:t>năng</a:t>
            </a:r>
            <a:r>
              <a:rPr lang="en-US" sz="3999" spc="-79" dirty="0">
                <a:solidFill>
                  <a:srgbClr val="000000"/>
                </a:solidFill>
                <a:latin typeface="Maven Pro Bold"/>
              </a:rPr>
              <a:t> </a:t>
            </a:r>
            <a:r>
              <a:rPr lang="en-US" sz="3999" spc="-79" dirty="0" err="1">
                <a:solidFill>
                  <a:srgbClr val="000000"/>
                </a:solidFill>
                <a:latin typeface="Maven Pro Bold"/>
              </a:rPr>
              <a:t>cơ</a:t>
            </a:r>
            <a:r>
              <a:rPr lang="en-US" sz="3999" spc="-79" dirty="0">
                <a:solidFill>
                  <a:srgbClr val="000000"/>
                </a:solidFill>
                <a:latin typeface="Maven Pro Bold"/>
              </a:rPr>
              <a:t> </a:t>
            </a:r>
            <a:r>
              <a:rPr lang="en-US" sz="3999" spc="-79" dirty="0" err="1">
                <a:solidFill>
                  <a:srgbClr val="000000"/>
                </a:solidFill>
                <a:latin typeface="Maven Pro Bold"/>
              </a:rPr>
              <a:t>bản</a:t>
            </a:r>
            <a:r>
              <a:rPr lang="en-US" sz="3999" spc="-79" dirty="0">
                <a:solidFill>
                  <a:srgbClr val="000000"/>
                </a:solidFill>
                <a:latin typeface="Maven Pro Bold"/>
              </a:rPr>
              <a:t> </a:t>
            </a:r>
            <a:r>
              <a:rPr lang="en-US" sz="3999" spc="-79" dirty="0" err="1">
                <a:solidFill>
                  <a:srgbClr val="000000"/>
                </a:solidFill>
                <a:latin typeface="Maven Pro Bold"/>
              </a:rPr>
              <a:t>của</a:t>
            </a:r>
            <a:r>
              <a:rPr lang="en-US" sz="3999" spc="-79" dirty="0">
                <a:solidFill>
                  <a:srgbClr val="000000"/>
                </a:solidFill>
                <a:latin typeface="Maven Pro Bold"/>
              </a:rPr>
              <a:t> 1 </a:t>
            </a:r>
            <a:r>
              <a:rPr lang="en-US" sz="3999" spc="-79" dirty="0" err="1">
                <a:solidFill>
                  <a:srgbClr val="000000"/>
                </a:solidFill>
                <a:latin typeface="Maven Pro Bold"/>
              </a:rPr>
              <a:t>phần</a:t>
            </a:r>
            <a:r>
              <a:rPr lang="en-US" sz="3999" spc="-79" dirty="0">
                <a:solidFill>
                  <a:srgbClr val="000000"/>
                </a:solidFill>
                <a:latin typeface="Maven Pro Bold"/>
              </a:rPr>
              <a:t> </a:t>
            </a:r>
            <a:r>
              <a:rPr lang="en-US" sz="3999" spc="-79" dirty="0" err="1">
                <a:solidFill>
                  <a:srgbClr val="000000"/>
                </a:solidFill>
                <a:latin typeface="Maven Pro Bold"/>
              </a:rPr>
              <a:t>mềm</a:t>
            </a:r>
            <a:r>
              <a:rPr lang="en-US" sz="3999" spc="-79" dirty="0">
                <a:solidFill>
                  <a:srgbClr val="000000"/>
                </a:solidFill>
                <a:latin typeface="Maven Pro Bold"/>
              </a:rPr>
              <a:t> </a:t>
            </a:r>
            <a:r>
              <a:rPr lang="en-US" sz="3999" spc="-79" dirty="0" err="1">
                <a:solidFill>
                  <a:srgbClr val="000000"/>
                </a:solidFill>
                <a:latin typeface="Maven Pro Bold"/>
              </a:rPr>
              <a:t>bộ</a:t>
            </a:r>
            <a:r>
              <a:rPr lang="en-US" sz="3999" spc="-79" dirty="0">
                <a:solidFill>
                  <a:srgbClr val="000000"/>
                </a:solidFill>
                <a:latin typeface="Maven Pro Bold"/>
              </a:rPr>
              <a:t> </a:t>
            </a:r>
            <a:r>
              <a:rPr lang="en-US" sz="3999" spc="-79" dirty="0" err="1">
                <a:solidFill>
                  <a:srgbClr val="000000"/>
                </a:solidFill>
                <a:latin typeface="Maven Pro Bold"/>
              </a:rPr>
              <a:t>gõ</a:t>
            </a:r>
            <a:r>
              <a:rPr lang="en-US" sz="3999" spc="-79" dirty="0">
                <a:solidFill>
                  <a:srgbClr val="000000"/>
                </a:solidFill>
                <a:latin typeface="Maven Pro Bold"/>
              </a:rPr>
              <a:t> </a:t>
            </a:r>
            <a:r>
              <a:rPr lang="en-US" sz="3999" spc="-79" dirty="0" err="1">
                <a:solidFill>
                  <a:srgbClr val="000000"/>
                </a:solidFill>
                <a:latin typeface="Maven Pro Bold"/>
              </a:rPr>
              <a:t>tiếng</a:t>
            </a:r>
            <a:r>
              <a:rPr lang="en-US" sz="3999" spc="-79" dirty="0">
                <a:solidFill>
                  <a:srgbClr val="000000"/>
                </a:solidFill>
                <a:latin typeface="Maven Pro Bold"/>
              </a:rPr>
              <a:t> </a:t>
            </a:r>
            <a:r>
              <a:rPr lang="en-US" sz="3999" spc="-79" dirty="0" err="1">
                <a:solidFill>
                  <a:srgbClr val="000000"/>
                </a:solidFill>
                <a:latin typeface="Maven Pro Bold"/>
              </a:rPr>
              <a:t>việt</a:t>
            </a:r>
            <a:r>
              <a:rPr lang="en-US" sz="3999" spc="-79" dirty="0">
                <a:solidFill>
                  <a:srgbClr val="000000"/>
                </a:solidFill>
                <a:latin typeface="Maven Pro Bold"/>
              </a:rPr>
              <a:t> </a:t>
            </a:r>
            <a:r>
              <a:rPr lang="en-US" sz="3999" spc="-79" dirty="0" err="1">
                <a:solidFill>
                  <a:srgbClr val="000000"/>
                </a:solidFill>
                <a:latin typeface="Maven Pro Bold"/>
              </a:rPr>
              <a:t>cần</a:t>
            </a:r>
            <a:r>
              <a:rPr lang="en-US" sz="3999" spc="-79" dirty="0">
                <a:solidFill>
                  <a:srgbClr val="000000"/>
                </a:solidFill>
                <a:latin typeface="Maven Pro Bold"/>
              </a:rPr>
              <a:t> </a:t>
            </a:r>
            <a:r>
              <a:rPr lang="en-US" sz="3999" spc="-79" dirty="0" err="1">
                <a:solidFill>
                  <a:srgbClr val="000000"/>
                </a:solidFill>
                <a:latin typeface="Maven Pro Bold"/>
              </a:rPr>
              <a:t>có</a:t>
            </a:r>
            <a:r>
              <a:rPr lang="en-US" sz="3999" spc="-79" dirty="0">
                <a:solidFill>
                  <a:srgbClr val="000000"/>
                </a:solidFill>
                <a:latin typeface="Maven Pro Bold"/>
              </a:rPr>
              <a:t>:</a:t>
            </a:r>
          </a:p>
          <a:p>
            <a:pPr marL="0" lvl="0" indent="0">
              <a:lnSpc>
                <a:spcPts val="5199"/>
              </a:lnSpc>
              <a:spcBef>
                <a:spcPct val="0"/>
              </a:spcBef>
            </a:pPr>
            <a:endParaRPr lang="en-US" sz="3999" spc="-79" dirty="0">
              <a:solidFill>
                <a:srgbClr val="000000"/>
              </a:solidFill>
              <a:latin typeface="Maven Pro Bold"/>
            </a:endParaRPr>
          </a:p>
        </p:txBody>
      </p:sp>
      <p:sp>
        <p:nvSpPr>
          <p:cNvPr id="11" name="TextBox 11"/>
          <p:cNvSpPr txBox="1"/>
          <p:nvPr/>
        </p:nvSpPr>
        <p:spPr>
          <a:xfrm>
            <a:off x="11189241" y="2775968"/>
            <a:ext cx="6318447" cy="990600"/>
          </a:xfrm>
          <a:prstGeom prst="rect">
            <a:avLst/>
          </a:prstGeom>
        </p:spPr>
        <p:txBody>
          <a:bodyPr lIns="0" tIns="0" rIns="0" bIns="0" rtlCol="0" anchor="t">
            <a:spAutoFit/>
          </a:bodyPr>
          <a:lstStyle/>
          <a:p>
            <a:pPr>
              <a:lnSpc>
                <a:spcPts val="3899"/>
              </a:lnSpc>
            </a:pPr>
            <a:endParaRPr lang="en-US" sz="2999" dirty="0">
              <a:solidFill>
                <a:srgbClr val="000000"/>
              </a:solidFill>
              <a:latin typeface="Maven Pro"/>
              <a:hlinkClick r:id="rId5" tooltip="https://docs.google.com/spreadsheets/d/1DUF2isFWsqVSYhbaACYtbgcLi_YjDqpE3GLQIVgkKQg/edit#gid=69851113"/>
            </a:endParaRPr>
          </a:p>
          <a:p>
            <a:pPr marL="0" lvl="0" indent="0">
              <a:lnSpc>
                <a:spcPts val="3899"/>
              </a:lnSpc>
            </a:pPr>
            <a:endParaRPr lang="en-US" sz="2999" dirty="0">
              <a:solidFill>
                <a:srgbClr val="000000"/>
              </a:solidFill>
              <a:latin typeface="Maven Pro"/>
              <a:hlinkClick r:id="rId5" tooltip="https://docs.google.com/spreadsheets/d/1DUF2isFWsqVSYhbaACYtbgcLi_YjDqpE3GLQIVgkKQg/edit#gid=69851113"/>
            </a:endParaRPr>
          </a:p>
        </p:txBody>
      </p:sp>
      <p:sp>
        <p:nvSpPr>
          <p:cNvPr id="13" name="TextBox 13"/>
          <p:cNvSpPr txBox="1"/>
          <p:nvPr/>
        </p:nvSpPr>
        <p:spPr>
          <a:xfrm>
            <a:off x="11189241" y="7743840"/>
            <a:ext cx="6520803" cy="957763"/>
          </a:xfrm>
          <a:prstGeom prst="rect">
            <a:avLst/>
          </a:prstGeom>
        </p:spPr>
        <p:txBody>
          <a:bodyPr lIns="0" tIns="0" rIns="0" bIns="0" rtlCol="0" anchor="t">
            <a:spAutoFit/>
          </a:bodyPr>
          <a:lstStyle/>
          <a:p>
            <a:pPr>
              <a:lnSpc>
                <a:spcPts val="3900"/>
              </a:lnSpc>
            </a:pPr>
            <a:r>
              <a:rPr lang="en-US" sz="3000" dirty="0" err="1">
                <a:solidFill>
                  <a:srgbClr val="000000"/>
                </a:solidFill>
                <a:latin typeface="Maven Pro"/>
              </a:rPr>
              <a:t>Tự</a:t>
            </a:r>
            <a:r>
              <a:rPr lang="en-US" sz="3000" dirty="0">
                <a:solidFill>
                  <a:srgbClr val="000000"/>
                </a:solidFill>
                <a:latin typeface="Maven Pro"/>
              </a:rPr>
              <a:t> </a:t>
            </a:r>
            <a:r>
              <a:rPr lang="en-US" sz="3000" dirty="0" err="1">
                <a:solidFill>
                  <a:srgbClr val="000000"/>
                </a:solidFill>
                <a:latin typeface="Maven Pro"/>
              </a:rPr>
              <a:t>động</a:t>
            </a:r>
            <a:r>
              <a:rPr lang="en-US" sz="3000" dirty="0">
                <a:solidFill>
                  <a:srgbClr val="000000"/>
                </a:solidFill>
                <a:latin typeface="Maven Pro"/>
              </a:rPr>
              <a:t> </a:t>
            </a:r>
            <a:r>
              <a:rPr lang="en-US" sz="3000" dirty="0" err="1">
                <a:solidFill>
                  <a:srgbClr val="000000"/>
                </a:solidFill>
                <a:latin typeface="Maven Pro"/>
              </a:rPr>
              <a:t>cập</a:t>
            </a:r>
            <a:r>
              <a:rPr lang="en-US" sz="3000" dirty="0">
                <a:solidFill>
                  <a:srgbClr val="000000"/>
                </a:solidFill>
                <a:latin typeface="Maven Pro"/>
              </a:rPr>
              <a:t> </a:t>
            </a:r>
            <a:r>
              <a:rPr lang="en-US" sz="3000" dirty="0" err="1">
                <a:solidFill>
                  <a:srgbClr val="000000"/>
                </a:solidFill>
                <a:latin typeface="Maven Pro"/>
              </a:rPr>
              <a:t>nhật</a:t>
            </a:r>
            <a:endParaRPr lang="en-US" sz="3000" dirty="0">
              <a:solidFill>
                <a:srgbClr val="000000"/>
              </a:solidFill>
              <a:latin typeface="Maven Pro"/>
              <a:hlinkClick r:id="rId5" tooltip="https://docs.google.com/spreadsheets/d/1DUF2isFWsqVSYhbaACYtbgcLi_YjDqpE3GLQIVgkKQg/edit#gid=69851113"/>
            </a:endParaRPr>
          </a:p>
          <a:p>
            <a:pPr marL="0" lvl="0" indent="0">
              <a:lnSpc>
                <a:spcPts val="3900"/>
              </a:lnSpc>
            </a:pPr>
            <a:endParaRPr lang="en-US" sz="3000" dirty="0">
              <a:solidFill>
                <a:srgbClr val="000000"/>
              </a:solidFill>
              <a:latin typeface="Maven Pro"/>
              <a:hlinkClick r:id="rId5" tooltip="https://docs.google.com/spreadsheets/d/1DUF2isFWsqVSYhbaACYtbgcLi_YjDqpE3GLQIVgkKQg/edit#gid=69851113"/>
            </a:endParaRPr>
          </a:p>
        </p:txBody>
      </p:sp>
      <p:sp>
        <p:nvSpPr>
          <p:cNvPr id="15" name="TextBox 13">
            <a:extLst>
              <a:ext uri="{FF2B5EF4-FFF2-40B4-BE49-F238E27FC236}">
                <a16:creationId xmlns:a16="http://schemas.microsoft.com/office/drawing/2014/main" id="{9BC1A27E-B0B3-98A7-AC28-7D4F38B5FB12}"/>
              </a:ext>
            </a:extLst>
          </p:cNvPr>
          <p:cNvSpPr txBox="1"/>
          <p:nvPr/>
        </p:nvSpPr>
        <p:spPr>
          <a:xfrm>
            <a:off x="11179409" y="2740290"/>
            <a:ext cx="6520803" cy="457626"/>
          </a:xfrm>
          <a:prstGeom prst="rect">
            <a:avLst/>
          </a:prstGeom>
        </p:spPr>
        <p:txBody>
          <a:bodyPr lIns="0" tIns="0" rIns="0" bIns="0" rtlCol="0" anchor="t">
            <a:spAutoFit/>
          </a:bodyPr>
          <a:lstStyle/>
          <a:p>
            <a:pPr>
              <a:lnSpc>
                <a:spcPts val="3900"/>
              </a:lnSpc>
            </a:pPr>
            <a:r>
              <a:rPr lang="en-US" sz="3000" dirty="0" err="1">
                <a:solidFill>
                  <a:srgbClr val="000000"/>
                </a:solidFill>
                <a:latin typeface="Maven Pro"/>
              </a:rPr>
              <a:t>Bỏ</a:t>
            </a:r>
            <a:r>
              <a:rPr lang="en-US" sz="3000" dirty="0">
                <a:solidFill>
                  <a:srgbClr val="000000"/>
                </a:solidFill>
                <a:latin typeface="Maven Pro"/>
              </a:rPr>
              <a:t> </a:t>
            </a:r>
            <a:r>
              <a:rPr lang="en-US" sz="3000" dirty="0" err="1">
                <a:solidFill>
                  <a:srgbClr val="000000"/>
                </a:solidFill>
                <a:latin typeface="Maven Pro"/>
              </a:rPr>
              <a:t>dấu</a:t>
            </a:r>
            <a:r>
              <a:rPr lang="en-US" sz="3000" dirty="0">
                <a:solidFill>
                  <a:srgbClr val="000000"/>
                </a:solidFill>
                <a:latin typeface="Maven Pro"/>
              </a:rPr>
              <a:t> </a:t>
            </a:r>
            <a:r>
              <a:rPr lang="en-US" sz="3000" dirty="0" err="1">
                <a:solidFill>
                  <a:srgbClr val="000000"/>
                </a:solidFill>
                <a:latin typeface="Maven Pro"/>
              </a:rPr>
              <a:t>đúng</a:t>
            </a:r>
            <a:r>
              <a:rPr lang="en-US" sz="3000" dirty="0">
                <a:solidFill>
                  <a:srgbClr val="000000"/>
                </a:solidFill>
                <a:latin typeface="Maven Pro"/>
              </a:rPr>
              <a:t> </a:t>
            </a:r>
            <a:r>
              <a:rPr lang="en-US" sz="3000" dirty="0" err="1">
                <a:solidFill>
                  <a:srgbClr val="000000"/>
                </a:solidFill>
                <a:latin typeface="Maven Pro"/>
              </a:rPr>
              <a:t>chỗ</a:t>
            </a:r>
            <a:r>
              <a:rPr lang="en-US" sz="3000" dirty="0">
                <a:solidFill>
                  <a:srgbClr val="000000"/>
                </a:solidFill>
                <a:latin typeface="Maven Pro"/>
              </a:rPr>
              <a:t> </a:t>
            </a:r>
            <a:r>
              <a:rPr lang="en-US" sz="3000" dirty="0" err="1">
                <a:solidFill>
                  <a:srgbClr val="000000"/>
                </a:solidFill>
                <a:latin typeface="Maven Pro"/>
              </a:rPr>
              <a:t>theo</a:t>
            </a:r>
            <a:r>
              <a:rPr lang="en-US" sz="3000" dirty="0">
                <a:solidFill>
                  <a:srgbClr val="000000"/>
                </a:solidFill>
                <a:latin typeface="Maven Pro"/>
              </a:rPr>
              <a:t> </a:t>
            </a:r>
            <a:r>
              <a:rPr lang="en-US" sz="3000" dirty="0" err="1">
                <a:solidFill>
                  <a:srgbClr val="000000"/>
                </a:solidFill>
                <a:latin typeface="Maven Pro"/>
              </a:rPr>
              <a:t>mong</a:t>
            </a:r>
            <a:r>
              <a:rPr lang="en-US" sz="3000" dirty="0">
                <a:solidFill>
                  <a:srgbClr val="000000"/>
                </a:solidFill>
                <a:latin typeface="Maven Pro"/>
              </a:rPr>
              <a:t> </a:t>
            </a:r>
            <a:r>
              <a:rPr lang="en-US" sz="3000" dirty="0" err="1">
                <a:solidFill>
                  <a:srgbClr val="000000"/>
                </a:solidFill>
                <a:latin typeface="Maven Pro"/>
              </a:rPr>
              <a:t>muốn</a:t>
            </a:r>
            <a:endParaRPr lang="en-US" sz="3000" dirty="0">
              <a:solidFill>
                <a:srgbClr val="000000"/>
              </a:solidFill>
              <a:latin typeface="Maven Pro"/>
              <a:hlinkClick r:id="rId5" tooltip="https://docs.google.com/spreadsheets/d/1DUF2isFWsqVSYhbaACYtbgcLi_YjDqpE3GLQIVgkKQg/edit#gid=69851113"/>
            </a:endParaRPr>
          </a:p>
        </p:txBody>
      </p:sp>
      <p:sp>
        <p:nvSpPr>
          <p:cNvPr id="16" name="TextBox 13">
            <a:extLst>
              <a:ext uri="{FF2B5EF4-FFF2-40B4-BE49-F238E27FC236}">
                <a16:creationId xmlns:a16="http://schemas.microsoft.com/office/drawing/2014/main" id="{0C9B631B-9993-8022-B5BE-9D70826673EC}"/>
              </a:ext>
            </a:extLst>
          </p:cNvPr>
          <p:cNvSpPr txBox="1"/>
          <p:nvPr/>
        </p:nvSpPr>
        <p:spPr>
          <a:xfrm>
            <a:off x="11203989" y="4395218"/>
            <a:ext cx="6520803" cy="957763"/>
          </a:xfrm>
          <a:prstGeom prst="rect">
            <a:avLst/>
          </a:prstGeom>
        </p:spPr>
        <p:txBody>
          <a:bodyPr lIns="0" tIns="0" rIns="0" bIns="0" rtlCol="0" anchor="t">
            <a:spAutoFit/>
          </a:bodyPr>
          <a:lstStyle/>
          <a:p>
            <a:pPr>
              <a:lnSpc>
                <a:spcPts val="3900"/>
              </a:lnSpc>
            </a:pPr>
            <a:r>
              <a:rPr lang="en-US" sz="3000" dirty="0">
                <a:solidFill>
                  <a:srgbClr val="000000"/>
                </a:solidFill>
                <a:latin typeface="Maven Pro"/>
              </a:rPr>
              <a:t>Cho </a:t>
            </a:r>
            <a:r>
              <a:rPr lang="en-US" sz="3000" dirty="0" err="1">
                <a:solidFill>
                  <a:srgbClr val="000000"/>
                </a:solidFill>
                <a:latin typeface="Maven Pro"/>
              </a:rPr>
              <a:t>phép</a:t>
            </a:r>
            <a:r>
              <a:rPr lang="en-US" sz="3000" dirty="0">
                <a:solidFill>
                  <a:srgbClr val="000000"/>
                </a:solidFill>
                <a:latin typeface="Maven Pro"/>
              </a:rPr>
              <a:t> </a:t>
            </a:r>
            <a:r>
              <a:rPr lang="en-US" sz="3000" dirty="0" err="1">
                <a:solidFill>
                  <a:srgbClr val="000000"/>
                </a:solidFill>
                <a:latin typeface="Maven Pro"/>
              </a:rPr>
              <a:t>gõ</a:t>
            </a:r>
            <a:r>
              <a:rPr lang="en-US" sz="3000" dirty="0">
                <a:solidFill>
                  <a:srgbClr val="000000"/>
                </a:solidFill>
                <a:latin typeface="Maven Pro"/>
              </a:rPr>
              <a:t> </a:t>
            </a:r>
            <a:r>
              <a:rPr lang="en-US" sz="3000" dirty="0" err="1">
                <a:solidFill>
                  <a:srgbClr val="000000"/>
                </a:solidFill>
                <a:latin typeface="Maven Pro"/>
              </a:rPr>
              <a:t>tắt</a:t>
            </a:r>
            <a:endParaRPr lang="en-US" sz="3000" dirty="0">
              <a:solidFill>
                <a:srgbClr val="000000"/>
              </a:solidFill>
              <a:latin typeface="Maven Pro"/>
              <a:hlinkClick r:id="rId5" tooltip="https://docs.google.com/spreadsheets/d/1DUF2isFWsqVSYhbaACYtbgcLi_YjDqpE3GLQIVgkKQg/edit#gid=69851113"/>
            </a:endParaRPr>
          </a:p>
          <a:p>
            <a:pPr marL="0" lvl="0" indent="0">
              <a:lnSpc>
                <a:spcPts val="3900"/>
              </a:lnSpc>
            </a:pPr>
            <a:endParaRPr lang="en-US" sz="3000" dirty="0">
              <a:solidFill>
                <a:srgbClr val="000000"/>
              </a:solidFill>
              <a:latin typeface="Maven Pro"/>
              <a:hlinkClick r:id="rId5" tooltip="https://docs.google.com/spreadsheets/d/1DUF2isFWsqVSYhbaACYtbgcLi_YjDqpE3GLQIVgkKQg/edit#gid=69851113"/>
            </a:endParaRPr>
          </a:p>
        </p:txBody>
      </p:sp>
      <p:sp>
        <p:nvSpPr>
          <p:cNvPr id="17" name="TextBox 13">
            <a:extLst>
              <a:ext uri="{FF2B5EF4-FFF2-40B4-BE49-F238E27FC236}">
                <a16:creationId xmlns:a16="http://schemas.microsoft.com/office/drawing/2014/main" id="{B2F84C1B-86FF-F8D5-97D9-C6407401A521}"/>
              </a:ext>
            </a:extLst>
          </p:cNvPr>
          <p:cNvSpPr txBox="1"/>
          <p:nvPr/>
        </p:nvSpPr>
        <p:spPr>
          <a:xfrm>
            <a:off x="11223654" y="6019563"/>
            <a:ext cx="6520803" cy="957763"/>
          </a:xfrm>
          <a:prstGeom prst="rect">
            <a:avLst/>
          </a:prstGeom>
        </p:spPr>
        <p:txBody>
          <a:bodyPr lIns="0" tIns="0" rIns="0" bIns="0" rtlCol="0" anchor="t">
            <a:spAutoFit/>
          </a:bodyPr>
          <a:lstStyle/>
          <a:p>
            <a:pPr>
              <a:lnSpc>
                <a:spcPts val="3900"/>
              </a:lnSpc>
            </a:pPr>
            <a:r>
              <a:rPr lang="en-US" sz="3000" dirty="0" err="1">
                <a:solidFill>
                  <a:srgbClr val="000000"/>
                </a:solidFill>
                <a:latin typeface="Maven Pro"/>
              </a:rPr>
              <a:t>Chọn</a:t>
            </a:r>
            <a:r>
              <a:rPr lang="en-US" sz="3000" dirty="0">
                <a:solidFill>
                  <a:srgbClr val="000000"/>
                </a:solidFill>
                <a:latin typeface="Maven Pro"/>
              </a:rPr>
              <a:t> </a:t>
            </a:r>
            <a:r>
              <a:rPr lang="en-US" sz="3000" dirty="0" err="1">
                <a:solidFill>
                  <a:srgbClr val="000000"/>
                </a:solidFill>
                <a:latin typeface="Maven Pro"/>
              </a:rPr>
              <a:t>kiểu</a:t>
            </a:r>
            <a:r>
              <a:rPr lang="en-US" sz="3000" dirty="0">
                <a:solidFill>
                  <a:srgbClr val="000000"/>
                </a:solidFill>
                <a:latin typeface="Maven Pro"/>
              </a:rPr>
              <a:t> </a:t>
            </a:r>
            <a:r>
              <a:rPr lang="en-US" sz="3000" dirty="0" err="1">
                <a:solidFill>
                  <a:srgbClr val="000000"/>
                </a:solidFill>
                <a:latin typeface="Maven Pro"/>
              </a:rPr>
              <a:t>gõ</a:t>
            </a:r>
            <a:r>
              <a:rPr lang="en-US" sz="3000" dirty="0">
                <a:solidFill>
                  <a:srgbClr val="000000"/>
                </a:solidFill>
                <a:latin typeface="Maven Pro"/>
              </a:rPr>
              <a:t>: Telex, VNI, </a:t>
            </a:r>
            <a:endParaRPr lang="en-US" sz="3000" dirty="0">
              <a:solidFill>
                <a:srgbClr val="000000"/>
              </a:solidFill>
              <a:latin typeface="Maven Pro"/>
              <a:hlinkClick r:id="rId5" tooltip="https://docs.google.com/spreadsheets/d/1DUF2isFWsqVSYhbaACYtbgcLi_YjDqpE3GLQIVgkKQg/edit#gid=69851113"/>
            </a:endParaRPr>
          </a:p>
          <a:p>
            <a:pPr marL="0" lvl="0" indent="0">
              <a:lnSpc>
                <a:spcPts val="3900"/>
              </a:lnSpc>
            </a:pPr>
            <a:endParaRPr lang="en-US" sz="3000" dirty="0">
              <a:solidFill>
                <a:srgbClr val="000000"/>
              </a:solidFill>
              <a:latin typeface="Maven Pro"/>
              <a:hlinkClick r:id="rId5" tooltip="https://docs.google.com/spreadsheets/d/1DUF2isFWsqVSYhbaACYtbgcLi_YjDqpE3GLQIVgkKQg/edit#gid=69851113"/>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9670439" y="-1634753"/>
            <a:ext cx="8617562" cy="13556506"/>
            <a:chOff x="0" y="0"/>
            <a:chExt cx="11490081" cy="18075340"/>
          </a:xfrm>
        </p:grpSpPr>
        <p:sp>
          <p:nvSpPr>
            <p:cNvPr id="4" name="Freeform 4"/>
            <p:cNvSpPr/>
            <p:nvPr/>
          </p:nvSpPr>
          <p:spPr>
            <a:xfrm flipH="1">
              <a:off x="4375679" y="0"/>
              <a:ext cx="7114402" cy="8220422"/>
            </a:xfrm>
            <a:custGeom>
              <a:avLst/>
              <a:gdLst/>
              <a:ahLst/>
              <a:cxnLst/>
              <a:rect l="l" t="t" r="r" b="b"/>
              <a:pathLst>
                <a:path w="7114402" h="8220422">
                  <a:moveTo>
                    <a:pt x="7114402" y="0"/>
                  </a:moveTo>
                  <a:lnTo>
                    <a:pt x="0" y="0"/>
                  </a:lnTo>
                  <a:lnTo>
                    <a:pt x="0" y="8220422"/>
                  </a:lnTo>
                  <a:lnTo>
                    <a:pt x="7114402" y="8220422"/>
                  </a:lnTo>
                  <a:lnTo>
                    <a:pt x="7114402"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flipH="1">
              <a:off x="0" y="8909197"/>
              <a:ext cx="7932880" cy="9166143"/>
            </a:xfrm>
            <a:custGeom>
              <a:avLst/>
              <a:gdLst/>
              <a:ahLst/>
              <a:cxnLst/>
              <a:rect l="l" t="t" r="r" b="b"/>
              <a:pathLst>
                <a:path w="7932880" h="9166143">
                  <a:moveTo>
                    <a:pt x="7932880" y="0"/>
                  </a:moveTo>
                  <a:lnTo>
                    <a:pt x="0" y="0"/>
                  </a:lnTo>
                  <a:lnTo>
                    <a:pt x="0" y="9166143"/>
                  </a:lnTo>
                  <a:lnTo>
                    <a:pt x="7932880" y="9166143"/>
                  </a:lnTo>
                  <a:lnTo>
                    <a:pt x="793288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6" name="Freeform 6"/>
          <p:cNvSpPr/>
          <p:nvPr/>
        </p:nvSpPr>
        <p:spPr>
          <a:xfrm>
            <a:off x="10505795" y="1777098"/>
            <a:ext cx="6753505" cy="6732804"/>
          </a:xfrm>
          <a:custGeom>
            <a:avLst/>
            <a:gdLst/>
            <a:ahLst/>
            <a:cxnLst/>
            <a:rect l="l" t="t" r="r" b="b"/>
            <a:pathLst>
              <a:path w="6753505" h="6732804">
                <a:moveTo>
                  <a:pt x="0" y="0"/>
                </a:moveTo>
                <a:lnTo>
                  <a:pt x="6753505" y="0"/>
                </a:lnTo>
                <a:lnTo>
                  <a:pt x="6753505" y="6732804"/>
                </a:lnTo>
                <a:lnTo>
                  <a:pt x="0" y="6732804"/>
                </a:lnTo>
                <a:lnTo>
                  <a:pt x="0" y="0"/>
                </a:lnTo>
                <a:close/>
              </a:path>
            </a:pathLst>
          </a:custGeom>
          <a:blipFill>
            <a:blip r:embed="rId5"/>
            <a:stretch>
              <a:fillRect l="-17190" r="-37887"/>
            </a:stretch>
          </a:blipFill>
        </p:spPr>
        <p:txBody>
          <a:bodyPr/>
          <a:lstStyle/>
          <a:p>
            <a:endParaRPr lang="en-US"/>
          </a:p>
        </p:txBody>
      </p:sp>
      <p:grpSp>
        <p:nvGrpSpPr>
          <p:cNvPr id="7" name="Group 7"/>
          <p:cNvGrpSpPr/>
          <p:nvPr/>
        </p:nvGrpSpPr>
        <p:grpSpPr>
          <a:xfrm>
            <a:off x="1028700" y="1319990"/>
            <a:ext cx="7162789" cy="7633268"/>
            <a:chOff x="0" y="0"/>
            <a:chExt cx="9550385" cy="10177691"/>
          </a:xfrm>
        </p:grpSpPr>
        <p:sp>
          <p:nvSpPr>
            <p:cNvPr id="8" name="TextBox 8"/>
            <p:cNvSpPr txBox="1"/>
            <p:nvPr/>
          </p:nvSpPr>
          <p:spPr>
            <a:xfrm>
              <a:off x="0" y="171450"/>
              <a:ext cx="9550385" cy="2756324"/>
            </a:xfrm>
            <a:prstGeom prst="rect">
              <a:avLst/>
            </a:prstGeom>
          </p:spPr>
          <p:txBody>
            <a:bodyPr lIns="0" tIns="0" rIns="0" bIns="0" rtlCol="0" anchor="t">
              <a:spAutoFit/>
            </a:bodyPr>
            <a:lstStyle/>
            <a:p>
              <a:pPr marL="0" lvl="0" indent="0">
                <a:lnSpc>
                  <a:spcPts val="7760"/>
                </a:lnSpc>
              </a:pPr>
              <a:r>
                <a:rPr lang="en-US" sz="8000" spc="280" dirty="0">
                  <a:solidFill>
                    <a:srgbClr val="000000"/>
                  </a:solidFill>
                  <a:latin typeface="Maven Pro"/>
                </a:rPr>
                <a:t>KẾT QUẢ ĐẠT ĐƯỢC</a:t>
              </a:r>
            </a:p>
          </p:txBody>
        </p:sp>
        <p:sp>
          <p:nvSpPr>
            <p:cNvPr id="9" name="TextBox 9"/>
            <p:cNvSpPr txBox="1"/>
            <p:nvPr/>
          </p:nvSpPr>
          <p:spPr>
            <a:xfrm>
              <a:off x="0" y="4432101"/>
              <a:ext cx="9550385" cy="1209641"/>
            </a:xfrm>
            <a:prstGeom prst="rect">
              <a:avLst/>
            </a:prstGeom>
          </p:spPr>
          <p:txBody>
            <a:bodyPr lIns="0" tIns="0" rIns="0" bIns="0" rtlCol="0" anchor="t">
              <a:spAutoFit/>
            </a:bodyPr>
            <a:lstStyle/>
            <a:p>
              <a:pPr marL="0" lvl="0" indent="0">
                <a:lnSpc>
                  <a:spcPts val="3639"/>
                </a:lnSpc>
              </a:pPr>
              <a:r>
                <a:rPr lang="en-US" sz="2799" spc="-55" dirty="0" err="1">
                  <a:solidFill>
                    <a:srgbClr val="000000"/>
                  </a:solidFill>
                  <a:latin typeface="Maven Pro"/>
                </a:rPr>
                <a:t>Thêm</a:t>
              </a:r>
              <a:r>
                <a:rPr lang="en-US" sz="2799" spc="-55" dirty="0">
                  <a:solidFill>
                    <a:srgbClr val="000000"/>
                  </a:solidFill>
                  <a:latin typeface="Maven Pro"/>
                </a:rPr>
                <a:t> </a:t>
              </a:r>
              <a:r>
                <a:rPr lang="en-US" sz="2799" spc="-55" dirty="0" err="1">
                  <a:solidFill>
                    <a:srgbClr val="000000"/>
                  </a:solidFill>
                  <a:latin typeface="Maven Pro"/>
                </a:rPr>
                <a:t>được</a:t>
              </a:r>
              <a:r>
                <a:rPr lang="en-US" sz="2799" spc="-55" dirty="0">
                  <a:solidFill>
                    <a:srgbClr val="000000"/>
                  </a:solidFill>
                  <a:latin typeface="Maven Pro"/>
                </a:rPr>
                <a:t> </a:t>
              </a:r>
              <a:r>
                <a:rPr lang="en-US" sz="2799" spc="-55" dirty="0" err="1">
                  <a:solidFill>
                    <a:srgbClr val="000000"/>
                  </a:solidFill>
                  <a:latin typeface="Maven Pro"/>
                </a:rPr>
                <a:t>chức</a:t>
              </a:r>
              <a:r>
                <a:rPr lang="en-US" sz="2799" spc="-55" dirty="0">
                  <a:solidFill>
                    <a:srgbClr val="000000"/>
                  </a:solidFill>
                  <a:latin typeface="Maven Pro"/>
                </a:rPr>
                <a:t> </a:t>
              </a:r>
              <a:r>
                <a:rPr lang="en-US" sz="2799" spc="-55" dirty="0" err="1">
                  <a:solidFill>
                    <a:srgbClr val="000000"/>
                  </a:solidFill>
                  <a:latin typeface="Maven Pro"/>
                </a:rPr>
                <a:t>năng</a:t>
              </a:r>
              <a:r>
                <a:rPr lang="en-US" sz="2799" spc="-55" dirty="0">
                  <a:solidFill>
                    <a:srgbClr val="000000"/>
                  </a:solidFill>
                  <a:latin typeface="Maven Pro"/>
                </a:rPr>
                <a:t> </a:t>
              </a:r>
              <a:r>
                <a:rPr lang="en-US" sz="2799" spc="-55" dirty="0" err="1">
                  <a:solidFill>
                    <a:srgbClr val="000000"/>
                  </a:solidFill>
                  <a:latin typeface="Maven Pro"/>
                </a:rPr>
                <a:t>mới</a:t>
              </a:r>
              <a:r>
                <a:rPr lang="en-US" sz="2799" spc="-55" dirty="0">
                  <a:solidFill>
                    <a:srgbClr val="000000"/>
                  </a:solidFill>
                  <a:latin typeface="Maven Pro"/>
                </a:rPr>
                <a:t> </a:t>
              </a:r>
              <a:r>
                <a:rPr lang="en-US" sz="2799" spc="-55" dirty="0" err="1">
                  <a:solidFill>
                    <a:srgbClr val="000000"/>
                  </a:solidFill>
                  <a:latin typeface="Maven Pro"/>
                </a:rPr>
                <a:t>là</a:t>
              </a:r>
              <a:r>
                <a:rPr lang="en-US" sz="2799" spc="-55" dirty="0">
                  <a:solidFill>
                    <a:srgbClr val="000000"/>
                  </a:solidFill>
                  <a:latin typeface="Maven Pro"/>
                </a:rPr>
                <a:t> </a:t>
              </a:r>
              <a:r>
                <a:rPr lang="en-US" sz="2799" spc="-55" dirty="0" err="1">
                  <a:solidFill>
                    <a:srgbClr val="000000"/>
                  </a:solidFill>
                  <a:latin typeface="Maven Pro"/>
                </a:rPr>
                <a:t>ghi</a:t>
              </a:r>
              <a:r>
                <a:rPr lang="en-US" sz="2799" spc="-55" dirty="0">
                  <a:solidFill>
                    <a:srgbClr val="000000"/>
                  </a:solidFill>
                  <a:latin typeface="Maven Pro"/>
                </a:rPr>
                <a:t> </a:t>
              </a:r>
              <a:r>
                <a:rPr lang="en-US" sz="2799" spc="-55" dirty="0" err="1">
                  <a:solidFill>
                    <a:srgbClr val="000000"/>
                  </a:solidFill>
                  <a:latin typeface="Maven Pro"/>
                </a:rPr>
                <a:t>nhớ</a:t>
              </a:r>
              <a:r>
                <a:rPr lang="en-US" sz="2799" spc="-55" dirty="0">
                  <a:solidFill>
                    <a:srgbClr val="000000"/>
                  </a:solidFill>
                  <a:latin typeface="Maven Pro"/>
                </a:rPr>
                <a:t> </a:t>
              </a:r>
              <a:r>
                <a:rPr lang="en-US" sz="2799" spc="-55" dirty="0" err="1">
                  <a:solidFill>
                    <a:srgbClr val="000000"/>
                  </a:solidFill>
                  <a:latin typeface="Maven Pro"/>
                </a:rPr>
                <a:t>chế</a:t>
              </a:r>
              <a:r>
                <a:rPr lang="en-US" sz="2799" spc="-55" dirty="0">
                  <a:solidFill>
                    <a:srgbClr val="000000"/>
                  </a:solidFill>
                  <a:latin typeface="Maven Pro"/>
                </a:rPr>
                <a:t> </a:t>
              </a:r>
              <a:r>
                <a:rPr lang="en-US" sz="2799" spc="-55" dirty="0" err="1">
                  <a:solidFill>
                    <a:srgbClr val="000000"/>
                  </a:solidFill>
                  <a:latin typeface="Maven Pro"/>
                </a:rPr>
                <a:t>độ</a:t>
              </a:r>
              <a:r>
                <a:rPr lang="en-US" sz="2799" spc="-55" dirty="0">
                  <a:solidFill>
                    <a:srgbClr val="000000"/>
                  </a:solidFill>
                  <a:latin typeface="Maven Pro"/>
                </a:rPr>
                <a:t> ở </a:t>
              </a:r>
              <a:r>
                <a:rPr lang="en-US" sz="2799" spc="-55" dirty="0" err="1">
                  <a:solidFill>
                    <a:srgbClr val="000000"/>
                  </a:solidFill>
                  <a:latin typeface="Maven Pro"/>
                </a:rPr>
                <a:t>mỗi</a:t>
              </a:r>
              <a:r>
                <a:rPr lang="en-US" sz="2799" spc="-55" dirty="0">
                  <a:solidFill>
                    <a:srgbClr val="000000"/>
                  </a:solidFill>
                  <a:latin typeface="Maven Pro"/>
                </a:rPr>
                <a:t> </a:t>
              </a:r>
              <a:r>
                <a:rPr lang="en-US" sz="2799" spc="-55" dirty="0" err="1">
                  <a:solidFill>
                    <a:srgbClr val="000000"/>
                  </a:solidFill>
                  <a:latin typeface="Maven Pro"/>
                </a:rPr>
                <a:t>ứng</a:t>
              </a:r>
              <a:r>
                <a:rPr lang="en-US" sz="2799" spc="-55" dirty="0">
                  <a:solidFill>
                    <a:srgbClr val="000000"/>
                  </a:solidFill>
                  <a:latin typeface="Maven Pro"/>
                </a:rPr>
                <a:t> </a:t>
              </a:r>
              <a:r>
                <a:rPr lang="en-US" sz="2799" spc="-55" dirty="0" err="1">
                  <a:solidFill>
                    <a:srgbClr val="000000"/>
                  </a:solidFill>
                  <a:latin typeface="Maven Pro"/>
                </a:rPr>
                <a:t>dụng</a:t>
              </a:r>
              <a:r>
                <a:rPr lang="en-US" sz="2799" spc="-55" dirty="0">
                  <a:solidFill>
                    <a:srgbClr val="000000"/>
                  </a:solidFill>
                  <a:latin typeface="Maven Pro"/>
                </a:rPr>
                <a:t>.</a:t>
              </a:r>
            </a:p>
          </p:txBody>
        </p:sp>
        <p:sp>
          <p:nvSpPr>
            <p:cNvPr id="10" name="TextBox 10"/>
            <p:cNvSpPr txBox="1"/>
            <p:nvPr/>
          </p:nvSpPr>
          <p:spPr>
            <a:xfrm>
              <a:off x="0" y="6090229"/>
              <a:ext cx="9550385" cy="1819487"/>
            </a:xfrm>
            <a:prstGeom prst="rect">
              <a:avLst/>
            </a:prstGeom>
          </p:spPr>
          <p:txBody>
            <a:bodyPr lIns="0" tIns="0" rIns="0" bIns="0" rtlCol="0" anchor="t">
              <a:spAutoFit/>
            </a:bodyPr>
            <a:lstStyle/>
            <a:p>
              <a:pPr marL="0" lvl="0" indent="0">
                <a:lnSpc>
                  <a:spcPts val="3639"/>
                </a:lnSpc>
              </a:pPr>
              <a:r>
                <a:rPr lang="en-US" sz="2799" spc="-55">
                  <a:solidFill>
                    <a:srgbClr val="000000"/>
                  </a:solidFill>
                  <a:latin typeface="Maven Pro"/>
                </a:rPr>
                <a:t>Tìm hiểu và học được thêm nhiều kiến thức, kỹ năng, cách thức và quá trình tạo ra được 1 phần mềm.</a:t>
              </a:r>
            </a:p>
          </p:txBody>
        </p:sp>
        <p:sp>
          <p:nvSpPr>
            <p:cNvPr id="11" name="TextBox 11"/>
            <p:cNvSpPr txBox="1"/>
            <p:nvPr/>
          </p:nvSpPr>
          <p:spPr>
            <a:xfrm>
              <a:off x="0" y="8358204"/>
              <a:ext cx="9550385" cy="1819487"/>
            </a:xfrm>
            <a:prstGeom prst="rect">
              <a:avLst/>
            </a:prstGeom>
          </p:spPr>
          <p:txBody>
            <a:bodyPr lIns="0" tIns="0" rIns="0" bIns="0" rtlCol="0" anchor="t">
              <a:spAutoFit/>
            </a:bodyPr>
            <a:lstStyle/>
            <a:p>
              <a:pPr marL="0" lvl="0" indent="0">
                <a:lnSpc>
                  <a:spcPts val="3639"/>
                </a:lnSpc>
              </a:pPr>
              <a:r>
                <a:rPr lang="en-US" sz="2799" spc="-55">
                  <a:solidFill>
                    <a:srgbClr val="000000"/>
                  </a:solidFill>
                  <a:latin typeface="Maven Pro"/>
                </a:rPr>
                <a:t>Tăng cường khả năng sáng tạo khi thêm được một vài chức năng mới tiện lợi hơn cho người dùng.</a:t>
              </a:r>
            </a:p>
          </p:txBody>
        </p:sp>
      </p:grpSp>
      <p:sp>
        <p:nvSpPr>
          <p:cNvPr id="12" name="Freeform 12"/>
          <p:cNvSpPr/>
          <p:nvPr/>
        </p:nvSpPr>
        <p:spPr>
          <a:xfrm>
            <a:off x="269175" y="4586596"/>
            <a:ext cx="550028" cy="550028"/>
          </a:xfrm>
          <a:custGeom>
            <a:avLst/>
            <a:gdLst/>
            <a:ahLst/>
            <a:cxnLst/>
            <a:rect l="l" t="t" r="r" b="b"/>
            <a:pathLst>
              <a:path w="550028" h="550028">
                <a:moveTo>
                  <a:pt x="0" y="0"/>
                </a:moveTo>
                <a:lnTo>
                  <a:pt x="550028" y="0"/>
                </a:lnTo>
                <a:lnTo>
                  <a:pt x="550028" y="550028"/>
                </a:lnTo>
                <a:lnTo>
                  <a:pt x="0" y="5500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3" name="Freeform 13"/>
          <p:cNvSpPr/>
          <p:nvPr/>
        </p:nvSpPr>
        <p:spPr>
          <a:xfrm>
            <a:off x="269175" y="5819036"/>
            <a:ext cx="550028" cy="550028"/>
          </a:xfrm>
          <a:custGeom>
            <a:avLst/>
            <a:gdLst/>
            <a:ahLst/>
            <a:cxnLst/>
            <a:rect l="l" t="t" r="r" b="b"/>
            <a:pathLst>
              <a:path w="550028" h="550028">
                <a:moveTo>
                  <a:pt x="0" y="0"/>
                </a:moveTo>
                <a:lnTo>
                  <a:pt x="550028" y="0"/>
                </a:lnTo>
                <a:lnTo>
                  <a:pt x="550028" y="550028"/>
                </a:lnTo>
                <a:lnTo>
                  <a:pt x="0" y="5500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3">
            <a:extLst>
              <a:ext uri="{FF2B5EF4-FFF2-40B4-BE49-F238E27FC236}">
                <a16:creationId xmlns:a16="http://schemas.microsoft.com/office/drawing/2014/main" id="{A9D053B0-B698-51F5-42D6-63C3DC58FEBC}"/>
              </a:ext>
            </a:extLst>
          </p:cNvPr>
          <p:cNvSpPr/>
          <p:nvPr/>
        </p:nvSpPr>
        <p:spPr>
          <a:xfrm>
            <a:off x="347251" y="7525777"/>
            <a:ext cx="550028" cy="550028"/>
          </a:xfrm>
          <a:custGeom>
            <a:avLst/>
            <a:gdLst/>
            <a:ahLst/>
            <a:cxnLst/>
            <a:rect l="l" t="t" r="r" b="b"/>
            <a:pathLst>
              <a:path w="550028" h="550028">
                <a:moveTo>
                  <a:pt x="0" y="0"/>
                </a:moveTo>
                <a:lnTo>
                  <a:pt x="550028" y="0"/>
                </a:lnTo>
                <a:lnTo>
                  <a:pt x="550028" y="550028"/>
                </a:lnTo>
                <a:lnTo>
                  <a:pt x="0" y="5500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a:grpSpLocks noChangeAspect="1"/>
          </p:cNvGrpSpPr>
          <p:nvPr/>
        </p:nvGrpSpPr>
        <p:grpSpPr>
          <a:xfrm>
            <a:off x="-3222498" y="2225966"/>
            <a:ext cx="5835068" cy="5835068"/>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00F0D"/>
            </a:solidFill>
          </p:spPr>
          <p:txBody>
            <a:bodyPr/>
            <a:lstStyle/>
            <a:p>
              <a:endParaRPr lang="en-US"/>
            </a:p>
          </p:txBody>
        </p:sp>
      </p:grpSp>
      <p:grpSp>
        <p:nvGrpSpPr>
          <p:cNvPr id="5" name="Group 5"/>
          <p:cNvGrpSpPr/>
          <p:nvPr/>
        </p:nvGrpSpPr>
        <p:grpSpPr>
          <a:xfrm>
            <a:off x="3437241" y="4441256"/>
            <a:ext cx="4817044" cy="481704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0F0D"/>
            </a:solidFill>
          </p:spPr>
          <p:txBody>
            <a:bodyPr/>
            <a:lstStyle/>
            <a:p>
              <a:endParaRPr lang="en-US"/>
            </a:p>
          </p:txBody>
        </p:sp>
      </p:grpSp>
      <p:grpSp>
        <p:nvGrpSpPr>
          <p:cNvPr id="7" name="Group 7"/>
          <p:cNvGrpSpPr/>
          <p:nvPr/>
        </p:nvGrpSpPr>
        <p:grpSpPr>
          <a:xfrm>
            <a:off x="1028700" y="4523573"/>
            <a:ext cx="4817063" cy="4817044"/>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a:stretch>
            </a:blipFill>
          </p:spPr>
          <p:txBody>
            <a:bodyPr/>
            <a:lstStyle/>
            <a:p>
              <a:endParaRPr lang="en-US"/>
            </a:p>
          </p:txBody>
        </p:sp>
      </p:grpSp>
      <p:sp>
        <p:nvSpPr>
          <p:cNvPr id="9" name="TextBox 9"/>
          <p:cNvSpPr txBox="1"/>
          <p:nvPr/>
        </p:nvSpPr>
        <p:spPr>
          <a:xfrm>
            <a:off x="1028700" y="409575"/>
            <a:ext cx="5852947" cy="1228725"/>
          </a:xfrm>
          <a:prstGeom prst="rect">
            <a:avLst/>
          </a:prstGeom>
        </p:spPr>
        <p:txBody>
          <a:bodyPr lIns="0" tIns="0" rIns="0" bIns="0" rtlCol="0" anchor="t">
            <a:spAutoFit/>
          </a:bodyPr>
          <a:lstStyle/>
          <a:p>
            <a:pPr marL="0" lvl="0" indent="0">
              <a:lnSpc>
                <a:spcPts val="9600"/>
              </a:lnSpc>
              <a:spcBef>
                <a:spcPct val="0"/>
              </a:spcBef>
            </a:pPr>
            <a:r>
              <a:rPr lang="en-US" sz="8000" spc="280">
                <a:solidFill>
                  <a:srgbClr val="000000"/>
                </a:solidFill>
                <a:latin typeface="Maven Pro"/>
              </a:rPr>
              <a:t>HẠN CHẾ</a:t>
            </a:r>
          </a:p>
        </p:txBody>
      </p:sp>
      <p:sp>
        <p:nvSpPr>
          <p:cNvPr id="10" name="TextBox 10"/>
          <p:cNvSpPr txBox="1"/>
          <p:nvPr/>
        </p:nvSpPr>
        <p:spPr>
          <a:xfrm>
            <a:off x="10308563" y="2187866"/>
            <a:ext cx="7300303" cy="1958975"/>
          </a:xfrm>
          <a:prstGeom prst="rect">
            <a:avLst/>
          </a:prstGeom>
        </p:spPr>
        <p:txBody>
          <a:bodyPr lIns="0" tIns="0" rIns="0" bIns="0" rtlCol="0" anchor="t">
            <a:spAutoFit/>
          </a:bodyPr>
          <a:lstStyle/>
          <a:p>
            <a:pPr>
              <a:lnSpc>
                <a:spcPts val="5199"/>
              </a:lnSpc>
            </a:pPr>
            <a:r>
              <a:rPr lang="en-US" sz="3999" spc="-79" dirty="0">
                <a:solidFill>
                  <a:srgbClr val="000000"/>
                </a:solidFill>
                <a:latin typeface="Maven Pro"/>
              </a:rPr>
              <a:t>Giao </a:t>
            </a:r>
            <a:r>
              <a:rPr lang="en-US" sz="3999" spc="-79" dirty="0" err="1">
                <a:solidFill>
                  <a:srgbClr val="000000"/>
                </a:solidFill>
                <a:latin typeface="Maven Pro"/>
              </a:rPr>
              <a:t>diện</a:t>
            </a:r>
            <a:r>
              <a:rPr lang="en-US" sz="3999" spc="-79" dirty="0">
                <a:solidFill>
                  <a:srgbClr val="000000"/>
                </a:solidFill>
                <a:latin typeface="Maven Pro"/>
              </a:rPr>
              <a:t> </a:t>
            </a:r>
            <a:r>
              <a:rPr lang="en-US" sz="3999" spc="-79" dirty="0" err="1">
                <a:solidFill>
                  <a:srgbClr val="000000"/>
                </a:solidFill>
                <a:latin typeface="Maven Pro"/>
              </a:rPr>
              <a:t>đồ</a:t>
            </a:r>
            <a:r>
              <a:rPr lang="en-US" sz="3999" spc="-79" dirty="0">
                <a:solidFill>
                  <a:srgbClr val="000000"/>
                </a:solidFill>
                <a:latin typeface="Maven Pro"/>
              </a:rPr>
              <a:t> </a:t>
            </a:r>
            <a:r>
              <a:rPr lang="en-US" sz="3999" spc="-79" dirty="0" err="1">
                <a:solidFill>
                  <a:srgbClr val="000000"/>
                </a:solidFill>
                <a:latin typeface="Maven Pro"/>
              </a:rPr>
              <a:t>hoạ</a:t>
            </a:r>
            <a:r>
              <a:rPr lang="en-US" sz="3999" spc="-79" dirty="0">
                <a:solidFill>
                  <a:srgbClr val="000000"/>
                </a:solidFill>
                <a:latin typeface="Maven Pro"/>
              </a:rPr>
              <a:t> </a:t>
            </a:r>
            <a:r>
              <a:rPr lang="en-US" sz="3999" spc="-79" dirty="0" err="1">
                <a:solidFill>
                  <a:srgbClr val="000000"/>
                </a:solidFill>
                <a:latin typeface="Maven Pro"/>
              </a:rPr>
              <a:t>tuy</a:t>
            </a:r>
            <a:r>
              <a:rPr lang="en-US" sz="3999" spc="-79" dirty="0">
                <a:solidFill>
                  <a:srgbClr val="000000"/>
                </a:solidFill>
                <a:latin typeface="Maven Pro"/>
              </a:rPr>
              <a:t> </a:t>
            </a:r>
            <a:r>
              <a:rPr lang="en-US" sz="3999" spc="-79" dirty="0" err="1">
                <a:solidFill>
                  <a:srgbClr val="000000"/>
                </a:solidFill>
                <a:latin typeface="Maven Pro"/>
              </a:rPr>
              <a:t>dễ</a:t>
            </a:r>
            <a:r>
              <a:rPr lang="en-US" sz="3999" spc="-79" dirty="0">
                <a:solidFill>
                  <a:srgbClr val="000000"/>
                </a:solidFill>
                <a:latin typeface="Maven Pro"/>
              </a:rPr>
              <a:t> </a:t>
            </a:r>
            <a:r>
              <a:rPr lang="en-US" sz="3999" spc="-79" dirty="0" err="1">
                <a:solidFill>
                  <a:srgbClr val="000000"/>
                </a:solidFill>
                <a:latin typeface="Maven Pro"/>
              </a:rPr>
              <a:t>sử</a:t>
            </a:r>
            <a:r>
              <a:rPr lang="en-US" sz="3999" spc="-79" dirty="0">
                <a:solidFill>
                  <a:srgbClr val="000000"/>
                </a:solidFill>
                <a:latin typeface="Maven Pro"/>
              </a:rPr>
              <a:t> </a:t>
            </a:r>
            <a:r>
              <a:rPr lang="en-US" sz="3999" spc="-79" dirty="0" err="1">
                <a:solidFill>
                  <a:srgbClr val="000000"/>
                </a:solidFill>
                <a:latin typeface="Maven Pro"/>
              </a:rPr>
              <a:t>dụng</a:t>
            </a:r>
            <a:r>
              <a:rPr lang="en-US" sz="3999" spc="-79" dirty="0">
                <a:solidFill>
                  <a:srgbClr val="000000"/>
                </a:solidFill>
                <a:latin typeface="Maven Pro"/>
              </a:rPr>
              <a:t> </a:t>
            </a:r>
            <a:r>
              <a:rPr lang="en-US" sz="3999" spc="-79" dirty="0" err="1">
                <a:solidFill>
                  <a:srgbClr val="000000"/>
                </a:solidFill>
                <a:latin typeface="Maven Pro"/>
              </a:rPr>
              <a:t>nhưng</a:t>
            </a:r>
            <a:r>
              <a:rPr lang="en-US" sz="3999" spc="-79" dirty="0">
                <a:solidFill>
                  <a:srgbClr val="000000"/>
                </a:solidFill>
                <a:latin typeface="Maven Pro"/>
              </a:rPr>
              <a:t> </a:t>
            </a:r>
            <a:r>
              <a:rPr lang="en-US" sz="3999" spc="-79" dirty="0" err="1">
                <a:solidFill>
                  <a:srgbClr val="000000"/>
                </a:solidFill>
                <a:latin typeface="Maven Pro"/>
              </a:rPr>
              <a:t>chưa</a:t>
            </a:r>
            <a:r>
              <a:rPr lang="en-US" sz="3999" spc="-79" dirty="0">
                <a:solidFill>
                  <a:srgbClr val="000000"/>
                </a:solidFill>
                <a:latin typeface="Maven Pro"/>
              </a:rPr>
              <a:t> </a:t>
            </a:r>
            <a:r>
              <a:rPr lang="en-US" sz="3999" spc="-79" dirty="0" err="1">
                <a:solidFill>
                  <a:srgbClr val="000000"/>
                </a:solidFill>
                <a:latin typeface="Maven Pro"/>
              </a:rPr>
              <a:t>được</a:t>
            </a:r>
            <a:r>
              <a:rPr lang="en-US" sz="3999" spc="-79" dirty="0">
                <a:solidFill>
                  <a:srgbClr val="000000"/>
                </a:solidFill>
                <a:latin typeface="Maven Pro"/>
              </a:rPr>
              <a:t> </a:t>
            </a:r>
            <a:r>
              <a:rPr lang="en-US" sz="3999" spc="-79" dirty="0" err="1">
                <a:solidFill>
                  <a:srgbClr val="000000"/>
                </a:solidFill>
                <a:latin typeface="Maven Pro"/>
              </a:rPr>
              <a:t>bắt</a:t>
            </a:r>
            <a:r>
              <a:rPr lang="en-US" sz="3999" spc="-79" dirty="0">
                <a:solidFill>
                  <a:srgbClr val="000000"/>
                </a:solidFill>
                <a:latin typeface="Maven Pro"/>
              </a:rPr>
              <a:t> </a:t>
            </a:r>
            <a:r>
              <a:rPr lang="en-US" sz="3999" spc="-79" dirty="0" err="1">
                <a:solidFill>
                  <a:srgbClr val="000000"/>
                </a:solidFill>
                <a:latin typeface="Maven Pro"/>
              </a:rPr>
              <a:t>mắt</a:t>
            </a:r>
            <a:r>
              <a:rPr lang="en-US" sz="3999" spc="-79" dirty="0">
                <a:solidFill>
                  <a:srgbClr val="000000"/>
                </a:solidFill>
                <a:latin typeface="Maven Pro"/>
              </a:rPr>
              <a:t>.</a:t>
            </a:r>
          </a:p>
          <a:p>
            <a:pPr marL="0" lvl="0" indent="0">
              <a:lnSpc>
                <a:spcPts val="5199"/>
              </a:lnSpc>
              <a:spcBef>
                <a:spcPct val="0"/>
              </a:spcBef>
            </a:pPr>
            <a:endParaRPr lang="en-US" sz="3999" spc="-79" dirty="0">
              <a:solidFill>
                <a:srgbClr val="000000"/>
              </a:solidFill>
              <a:latin typeface="Maven Pro"/>
            </a:endParaRPr>
          </a:p>
        </p:txBody>
      </p:sp>
      <p:sp>
        <p:nvSpPr>
          <p:cNvPr id="11" name="TextBox 11"/>
          <p:cNvSpPr txBox="1"/>
          <p:nvPr/>
        </p:nvSpPr>
        <p:spPr>
          <a:xfrm>
            <a:off x="10308563" y="4787609"/>
            <a:ext cx="7300303" cy="3273044"/>
          </a:xfrm>
          <a:prstGeom prst="rect">
            <a:avLst/>
          </a:prstGeom>
        </p:spPr>
        <p:txBody>
          <a:bodyPr lIns="0" tIns="0" rIns="0" bIns="0" rtlCol="0" anchor="t">
            <a:spAutoFit/>
          </a:bodyPr>
          <a:lstStyle/>
          <a:p>
            <a:pPr>
              <a:lnSpc>
                <a:spcPts val="5199"/>
              </a:lnSpc>
            </a:pPr>
            <a:r>
              <a:rPr lang="en-US" sz="3999" spc="-79" dirty="0" err="1">
                <a:solidFill>
                  <a:srgbClr val="000000"/>
                </a:solidFill>
                <a:latin typeface="Maven Pro"/>
              </a:rPr>
              <a:t>Chức</a:t>
            </a:r>
            <a:r>
              <a:rPr lang="en-US" sz="3999" spc="-79" dirty="0">
                <a:solidFill>
                  <a:srgbClr val="000000"/>
                </a:solidFill>
                <a:latin typeface="Maven Pro"/>
              </a:rPr>
              <a:t> </a:t>
            </a:r>
            <a:r>
              <a:rPr lang="en-US" sz="3999" spc="-79" dirty="0" err="1">
                <a:solidFill>
                  <a:srgbClr val="000000"/>
                </a:solidFill>
                <a:latin typeface="Maven Pro"/>
              </a:rPr>
              <a:t>năng</a:t>
            </a:r>
            <a:r>
              <a:rPr lang="en-US" sz="3999" spc="-79" dirty="0">
                <a:solidFill>
                  <a:srgbClr val="000000"/>
                </a:solidFill>
                <a:latin typeface="Maven Pro"/>
              </a:rPr>
              <a:t> </a:t>
            </a:r>
            <a:r>
              <a:rPr lang="en-US" sz="3999" spc="-79" dirty="0" err="1">
                <a:solidFill>
                  <a:srgbClr val="000000"/>
                </a:solidFill>
                <a:latin typeface="Maven Pro"/>
              </a:rPr>
              <a:t>ghi</a:t>
            </a:r>
            <a:r>
              <a:rPr lang="en-US" sz="3999" spc="-79" dirty="0">
                <a:solidFill>
                  <a:srgbClr val="000000"/>
                </a:solidFill>
                <a:latin typeface="Maven Pro"/>
              </a:rPr>
              <a:t> </a:t>
            </a:r>
            <a:r>
              <a:rPr lang="en-US" sz="3999" spc="-79" dirty="0" err="1">
                <a:solidFill>
                  <a:srgbClr val="000000"/>
                </a:solidFill>
                <a:latin typeface="Maven Pro"/>
              </a:rPr>
              <a:t>nhớ</a:t>
            </a:r>
            <a:r>
              <a:rPr lang="en-US" sz="3999" spc="-79" dirty="0">
                <a:solidFill>
                  <a:srgbClr val="000000"/>
                </a:solidFill>
                <a:latin typeface="Maven Pro"/>
              </a:rPr>
              <a:t> E/V </a:t>
            </a:r>
            <a:r>
              <a:rPr lang="en-US" sz="3999" spc="-79" dirty="0" err="1">
                <a:solidFill>
                  <a:srgbClr val="000000"/>
                </a:solidFill>
                <a:latin typeface="Maven Pro"/>
              </a:rPr>
              <a:t>và</a:t>
            </a:r>
            <a:r>
              <a:rPr lang="en-US" sz="3999" spc="-79" dirty="0">
                <a:solidFill>
                  <a:srgbClr val="000000"/>
                </a:solidFill>
                <a:latin typeface="Maven Pro"/>
              </a:rPr>
              <a:t> </a:t>
            </a:r>
            <a:r>
              <a:rPr lang="en-US" sz="3999" spc="-79" dirty="0" err="1">
                <a:solidFill>
                  <a:srgbClr val="000000"/>
                </a:solidFill>
                <a:latin typeface="Maven Pro"/>
              </a:rPr>
              <a:t>cập</a:t>
            </a:r>
            <a:r>
              <a:rPr lang="en-US" sz="3999" spc="-79" dirty="0">
                <a:solidFill>
                  <a:srgbClr val="000000"/>
                </a:solidFill>
                <a:latin typeface="Maven Pro"/>
              </a:rPr>
              <a:t> </a:t>
            </a:r>
            <a:r>
              <a:rPr lang="en-US" sz="3999" spc="-79" dirty="0" err="1">
                <a:solidFill>
                  <a:srgbClr val="000000"/>
                </a:solidFill>
                <a:latin typeface="Maven Pro"/>
              </a:rPr>
              <a:t>nhật</a:t>
            </a:r>
            <a:r>
              <a:rPr lang="en-US" sz="3999" spc="-79" dirty="0">
                <a:solidFill>
                  <a:srgbClr val="000000"/>
                </a:solidFill>
                <a:latin typeface="Maven Pro"/>
              </a:rPr>
              <a:t> </a:t>
            </a:r>
            <a:r>
              <a:rPr lang="en-US" sz="3999" spc="-79" dirty="0" err="1">
                <a:solidFill>
                  <a:srgbClr val="000000"/>
                </a:solidFill>
                <a:latin typeface="Maven Pro"/>
              </a:rPr>
              <a:t>tự</a:t>
            </a:r>
            <a:r>
              <a:rPr lang="en-US" sz="3999" spc="-79" dirty="0">
                <a:solidFill>
                  <a:srgbClr val="000000"/>
                </a:solidFill>
                <a:latin typeface="Maven Pro"/>
              </a:rPr>
              <a:t> </a:t>
            </a:r>
            <a:r>
              <a:rPr lang="en-US" sz="3999" spc="-79" dirty="0" err="1">
                <a:solidFill>
                  <a:srgbClr val="000000"/>
                </a:solidFill>
                <a:latin typeface="Maven Pro"/>
              </a:rPr>
              <a:t>động</a:t>
            </a:r>
            <a:r>
              <a:rPr lang="en-US" sz="3999" spc="-79" dirty="0">
                <a:solidFill>
                  <a:srgbClr val="000000"/>
                </a:solidFill>
                <a:latin typeface="Maven Pro"/>
              </a:rPr>
              <a:t> </a:t>
            </a:r>
            <a:r>
              <a:rPr lang="en-US" sz="3999" spc="-79" dirty="0" err="1">
                <a:solidFill>
                  <a:srgbClr val="000000"/>
                </a:solidFill>
                <a:latin typeface="Maven Pro"/>
              </a:rPr>
              <a:t>vẫn</a:t>
            </a:r>
            <a:r>
              <a:rPr lang="en-US" sz="3999" spc="-79" dirty="0">
                <a:solidFill>
                  <a:srgbClr val="000000"/>
                </a:solidFill>
                <a:latin typeface="Maven Pro"/>
              </a:rPr>
              <a:t> </a:t>
            </a:r>
            <a:r>
              <a:rPr lang="en-US" sz="3999" spc="-79" dirty="0" err="1">
                <a:solidFill>
                  <a:srgbClr val="000000"/>
                </a:solidFill>
                <a:latin typeface="Maven Pro"/>
              </a:rPr>
              <a:t>còn</a:t>
            </a:r>
            <a:r>
              <a:rPr lang="en-US" sz="3999" spc="-79" dirty="0">
                <a:solidFill>
                  <a:srgbClr val="000000"/>
                </a:solidFill>
                <a:latin typeface="Maven Pro"/>
              </a:rPr>
              <a:t> </a:t>
            </a:r>
            <a:r>
              <a:rPr lang="en-US" sz="3999" spc="-79" dirty="0" err="1">
                <a:solidFill>
                  <a:srgbClr val="000000"/>
                </a:solidFill>
                <a:latin typeface="Maven Pro"/>
              </a:rPr>
              <a:t>một</a:t>
            </a:r>
            <a:r>
              <a:rPr lang="en-US" sz="3999" spc="-79" dirty="0">
                <a:solidFill>
                  <a:srgbClr val="000000"/>
                </a:solidFill>
                <a:latin typeface="Maven Pro"/>
              </a:rPr>
              <a:t> </a:t>
            </a:r>
            <a:r>
              <a:rPr lang="en-US" sz="3999" spc="-79" dirty="0" err="1">
                <a:solidFill>
                  <a:srgbClr val="000000"/>
                </a:solidFill>
                <a:latin typeface="Maven Pro"/>
              </a:rPr>
              <a:t>số</a:t>
            </a:r>
            <a:r>
              <a:rPr lang="en-US" sz="3999" spc="-79" dirty="0">
                <a:solidFill>
                  <a:srgbClr val="000000"/>
                </a:solidFill>
                <a:latin typeface="Maven Pro"/>
              </a:rPr>
              <a:t> </a:t>
            </a:r>
            <a:r>
              <a:rPr lang="en-US" sz="3999" spc="-79" dirty="0" err="1">
                <a:solidFill>
                  <a:srgbClr val="000000"/>
                </a:solidFill>
                <a:latin typeface="Maven Pro"/>
              </a:rPr>
              <a:t>lỗi</a:t>
            </a:r>
            <a:r>
              <a:rPr lang="en-US" sz="3999" spc="-79" dirty="0">
                <a:solidFill>
                  <a:srgbClr val="000000"/>
                </a:solidFill>
                <a:latin typeface="Maven Pro"/>
              </a:rPr>
              <a:t> </a:t>
            </a:r>
            <a:r>
              <a:rPr lang="en-US" sz="3999" spc="-79" dirty="0" err="1">
                <a:solidFill>
                  <a:srgbClr val="000000"/>
                </a:solidFill>
                <a:latin typeface="Maven Pro"/>
              </a:rPr>
              <a:t>đã</a:t>
            </a:r>
            <a:r>
              <a:rPr lang="en-US" sz="3999" spc="-79" dirty="0">
                <a:solidFill>
                  <a:srgbClr val="000000"/>
                </a:solidFill>
                <a:latin typeface="Maven Pro"/>
              </a:rPr>
              <a:t> </a:t>
            </a:r>
            <a:r>
              <a:rPr lang="en-US" sz="3999" spc="-79" dirty="0" err="1">
                <a:solidFill>
                  <a:srgbClr val="000000"/>
                </a:solidFill>
                <a:latin typeface="Maven Pro"/>
              </a:rPr>
              <a:t>được</a:t>
            </a:r>
            <a:r>
              <a:rPr lang="en-US" sz="3999" spc="-79" dirty="0">
                <a:solidFill>
                  <a:srgbClr val="000000"/>
                </a:solidFill>
                <a:latin typeface="Maven Pro"/>
              </a:rPr>
              <a:t> </a:t>
            </a:r>
            <a:r>
              <a:rPr lang="en-US" sz="3999" spc="-79" dirty="0" err="1">
                <a:solidFill>
                  <a:srgbClr val="000000"/>
                </a:solidFill>
                <a:latin typeface="Maven Pro"/>
              </a:rPr>
              <a:t>ghi</a:t>
            </a:r>
            <a:r>
              <a:rPr lang="en-US" sz="3999" spc="-79" dirty="0">
                <a:solidFill>
                  <a:srgbClr val="000000"/>
                </a:solidFill>
                <a:latin typeface="Maven Pro"/>
              </a:rPr>
              <a:t> </a:t>
            </a:r>
            <a:r>
              <a:rPr lang="en-US" sz="3999" spc="-79" dirty="0" err="1">
                <a:solidFill>
                  <a:srgbClr val="000000"/>
                </a:solidFill>
                <a:latin typeface="Maven Pro"/>
              </a:rPr>
              <a:t>nhận</a:t>
            </a:r>
            <a:r>
              <a:rPr lang="en-US" sz="3999" spc="-79" dirty="0">
                <a:solidFill>
                  <a:srgbClr val="000000"/>
                </a:solidFill>
                <a:latin typeface="Maven Pro"/>
              </a:rPr>
              <a:t> </a:t>
            </a:r>
            <a:r>
              <a:rPr lang="en-US" sz="3999" spc="-79" dirty="0" err="1">
                <a:solidFill>
                  <a:srgbClr val="000000"/>
                </a:solidFill>
                <a:latin typeface="Maven Pro"/>
              </a:rPr>
              <a:t>và</a:t>
            </a:r>
            <a:r>
              <a:rPr lang="en-US" sz="3999" spc="-79" dirty="0">
                <a:solidFill>
                  <a:srgbClr val="000000"/>
                </a:solidFill>
                <a:latin typeface="Maven Pro"/>
              </a:rPr>
              <a:t> </a:t>
            </a:r>
            <a:r>
              <a:rPr lang="en-US" sz="3999" spc="-79" dirty="0" err="1">
                <a:solidFill>
                  <a:srgbClr val="000000"/>
                </a:solidFill>
                <a:latin typeface="Maven Pro"/>
              </a:rPr>
              <a:t>đang</a:t>
            </a:r>
            <a:r>
              <a:rPr lang="en-US" sz="3999" spc="-79" dirty="0">
                <a:solidFill>
                  <a:srgbClr val="000000"/>
                </a:solidFill>
                <a:latin typeface="Maven Pro"/>
              </a:rPr>
              <a:t> </a:t>
            </a:r>
            <a:r>
              <a:rPr lang="en-US" sz="3999" spc="-79" dirty="0" err="1">
                <a:solidFill>
                  <a:srgbClr val="000000"/>
                </a:solidFill>
                <a:latin typeface="Maven Pro"/>
              </a:rPr>
              <a:t>trong</a:t>
            </a:r>
            <a:r>
              <a:rPr lang="en-US" sz="3999" spc="-79" dirty="0">
                <a:solidFill>
                  <a:srgbClr val="000000"/>
                </a:solidFill>
                <a:latin typeface="Maven Pro"/>
              </a:rPr>
              <a:t> </a:t>
            </a:r>
            <a:r>
              <a:rPr lang="en-US" sz="3999" spc="-79" dirty="0" err="1">
                <a:solidFill>
                  <a:srgbClr val="000000"/>
                </a:solidFill>
                <a:latin typeface="Maven Pro"/>
              </a:rPr>
              <a:t>quá</a:t>
            </a:r>
            <a:r>
              <a:rPr lang="en-US" sz="3999" spc="-79" dirty="0">
                <a:solidFill>
                  <a:srgbClr val="000000"/>
                </a:solidFill>
                <a:latin typeface="Maven Pro"/>
              </a:rPr>
              <a:t> </a:t>
            </a:r>
            <a:r>
              <a:rPr lang="en-US" sz="3999" spc="-79" dirty="0" err="1">
                <a:solidFill>
                  <a:srgbClr val="000000"/>
                </a:solidFill>
                <a:latin typeface="Maven Pro"/>
              </a:rPr>
              <a:t>trình</a:t>
            </a:r>
            <a:r>
              <a:rPr lang="en-US" sz="3999" spc="-79" dirty="0">
                <a:solidFill>
                  <a:srgbClr val="000000"/>
                </a:solidFill>
                <a:latin typeface="Maven Pro"/>
              </a:rPr>
              <a:t> </a:t>
            </a:r>
            <a:r>
              <a:rPr lang="en-US" sz="3999" spc="-79" dirty="0" err="1">
                <a:solidFill>
                  <a:srgbClr val="000000"/>
                </a:solidFill>
                <a:latin typeface="Maven Pro"/>
              </a:rPr>
              <a:t>phát</a:t>
            </a:r>
            <a:r>
              <a:rPr lang="en-US" sz="3999" spc="-79" dirty="0">
                <a:solidFill>
                  <a:srgbClr val="000000"/>
                </a:solidFill>
                <a:latin typeface="Maven Pro"/>
              </a:rPr>
              <a:t> </a:t>
            </a:r>
            <a:r>
              <a:rPr lang="en-US" sz="3999" spc="-79" dirty="0" err="1">
                <a:solidFill>
                  <a:srgbClr val="000000"/>
                </a:solidFill>
                <a:latin typeface="Maven Pro"/>
              </a:rPr>
              <a:t>triển</a:t>
            </a:r>
            <a:r>
              <a:rPr lang="en-US" sz="3999" spc="-79" dirty="0">
                <a:solidFill>
                  <a:srgbClr val="000000"/>
                </a:solidFill>
                <a:latin typeface="Maven Pro"/>
              </a:rPr>
              <a:t>.</a:t>
            </a:r>
          </a:p>
          <a:p>
            <a:pPr marL="0" lvl="0" indent="0">
              <a:lnSpc>
                <a:spcPts val="5199"/>
              </a:lnSpc>
              <a:spcBef>
                <a:spcPct val="0"/>
              </a:spcBef>
            </a:pPr>
            <a:endParaRPr lang="en-US" sz="3999" spc="-79" dirty="0">
              <a:solidFill>
                <a:srgbClr val="000000"/>
              </a:solidFill>
              <a:latin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a:grpSpLocks noChangeAspect="1"/>
          </p:cNvGrpSpPr>
          <p:nvPr/>
        </p:nvGrpSpPr>
        <p:grpSpPr>
          <a:xfrm>
            <a:off x="-3222498" y="2225966"/>
            <a:ext cx="5835068" cy="5835068"/>
            <a:chOff x="0" y="0"/>
            <a:chExt cx="1708150" cy="1708150"/>
          </a:xfrm>
        </p:grpSpPr>
        <p:sp>
          <p:nvSpPr>
            <p:cNvPr id="4" name="Freeform 4"/>
            <p:cNvSpPr/>
            <p:nvPr/>
          </p:nvSpPr>
          <p:spPr>
            <a:xfrm>
              <a:off x="0" y="0"/>
              <a:ext cx="1708150" cy="1708150"/>
            </a:xfrm>
            <a:custGeom>
              <a:avLst/>
              <a:gdLst/>
              <a:ahLst/>
              <a:cxnLst/>
              <a:rect l="l" t="t" r="r" b="b"/>
              <a:pathLst>
                <a:path w="1708150" h="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00F0D"/>
            </a:solidFill>
          </p:spPr>
          <p:txBody>
            <a:bodyPr/>
            <a:lstStyle/>
            <a:p>
              <a:endParaRPr lang="en-US"/>
            </a:p>
          </p:txBody>
        </p:sp>
      </p:grpSp>
      <p:grpSp>
        <p:nvGrpSpPr>
          <p:cNvPr id="5" name="Group 5"/>
          <p:cNvGrpSpPr/>
          <p:nvPr/>
        </p:nvGrpSpPr>
        <p:grpSpPr>
          <a:xfrm>
            <a:off x="5141953" y="4523573"/>
            <a:ext cx="4817044" cy="4817044"/>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00F0D"/>
            </a:solidFill>
          </p:spPr>
          <p:txBody>
            <a:bodyPr/>
            <a:lstStyle/>
            <a:p>
              <a:endParaRPr lang="en-US"/>
            </a:p>
          </p:txBody>
        </p:sp>
      </p:grpSp>
      <p:grpSp>
        <p:nvGrpSpPr>
          <p:cNvPr id="7" name="Group 7"/>
          <p:cNvGrpSpPr/>
          <p:nvPr/>
        </p:nvGrpSpPr>
        <p:grpSpPr>
          <a:xfrm>
            <a:off x="1028700" y="4523573"/>
            <a:ext cx="4817063" cy="4817044"/>
            <a:chOff x="0" y="0"/>
            <a:chExt cx="6350000" cy="6349975"/>
          </a:xfrm>
        </p:grpSpPr>
        <p:sp>
          <p:nvSpPr>
            <p:cNvPr id="8" name="Freeform 8"/>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5136" r="-25136"/>
              </a:stretch>
            </a:blipFill>
          </p:spPr>
          <p:txBody>
            <a:bodyPr/>
            <a:lstStyle/>
            <a:p>
              <a:endParaRPr lang="en-US"/>
            </a:p>
          </p:txBody>
        </p:sp>
      </p:grpSp>
      <p:sp>
        <p:nvSpPr>
          <p:cNvPr id="9" name="TextBox 9"/>
          <p:cNvSpPr txBox="1"/>
          <p:nvPr/>
        </p:nvSpPr>
        <p:spPr>
          <a:xfrm>
            <a:off x="1028700" y="366143"/>
            <a:ext cx="8663715" cy="2447925"/>
          </a:xfrm>
          <a:prstGeom prst="rect">
            <a:avLst/>
          </a:prstGeom>
        </p:spPr>
        <p:txBody>
          <a:bodyPr lIns="0" tIns="0" rIns="0" bIns="0" rtlCol="0" anchor="t">
            <a:spAutoFit/>
          </a:bodyPr>
          <a:lstStyle/>
          <a:p>
            <a:pPr marL="0" lvl="0" indent="0">
              <a:lnSpc>
                <a:spcPts val="9600"/>
              </a:lnSpc>
              <a:spcBef>
                <a:spcPct val="0"/>
              </a:spcBef>
            </a:pPr>
            <a:r>
              <a:rPr lang="en-US" sz="8000" spc="280">
                <a:solidFill>
                  <a:srgbClr val="000000"/>
                </a:solidFill>
                <a:latin typeface="Maven Pro"/>
              </a:rPr>
              <a:t>CÁC HƯỚNG PHÁT TRIỂN</a:t>
            </a:r>
          </a:p>
        </p:txBody>
      </p:sp>
      <p:sp>
        <p:nvSpPr>
          <p:cNvPr id="10" name="TextBox 10"/>
          <p:cNvSpPr txBox="1"/>
          <p:nvPr/>
        </p:nvSpPr>
        <p:spPr>
          <a:xfrm>
            <a:off x="10308563" y="596331"/>
            <a:ext cx="7300303" cy="1301750"/>
          </a:xfrm>
          <a:prstGeom prst="rect">
            <a:avLst/>
          </a:prstGeom>
        </p:spPr>
        <p:txBody>
          <a:bodyPr lIns="0" tIns="0" rIns="0" bIns="0" rtlCol="0" anchor="t">
            <a:spAutoFit/>
          </a:bodyPr>
          <a:lstStyle/>
          <a:p>
            <a:pPr>
              <a:lnSpc>
                <a:spcPts val="5199"/>
              </a:lnSpc>
            </a:pPr>
            <a:r>
              <a:rPr lang="en-US" sz="3999" spc="-79" dirty="0" err="1">
                <a:solidFill>
                  <a:srgbClr val="000000"/>
                </a:solidFill>
                <a:latin typeface="Maven Pro"/>
              </a:rPr>
              <a:t>Nâng</a:t>
            </a:r>
            <a:r>
              <a:rPr lang="en-US" sz="3999" spc="-79" dirty="0">
                <a:solidFill>
                  <a:srgbClr val="000000"/>
                </a:solidFill>
                <a:latin typeface="Maven Pro"/>
              </a:rPr>
              <a:t> </a:t>
            </a:r>
            <a:r>
              <a:rPr lang="en-US" sz="3999" spc="-79" dirty="0" err="1">
                <a:solidFill>
                  <a:srgbClr val="000000"/>
                </a:solidFill>
                <a:latin typeface="Maven Pro"/>
              </a:rPr>
              <a:t>cấp</a:t>
            </a:r>
            <a:r>
              <a:rPr lang="en-US" sz="3999" spc="-79" dirty="0">
                <a:solidFill>
                  <a:srgbClr val="000000"/>
                </a:solidFill>
                <a:latin typeface="Maven Pro"/>
              </a:rPr>
              <a:t> </a:t>
            </a:r>
            <a:r>
              <a:rPr lang="en-US" sz="3999" spc="-79" dirty="0" err="1">
                <a:solidFill>
                  <a:srgbClr val="000000"/>
                </a:solidFill>
                <a:latin typeface="Maven Pro"/>
              </a:rPr>
              <a:t>giao</a:t>
            </a:r>
            <a:r>
              <a:rPr lang="en-US" sz="3999" spc="-79" dirty="0">
                <a:solidFill>
                  <a:srgbClr val="000000"/>
                </a:solidFill>
                <a:latin typeface="Maven Pro"/>
              </a:rPr>
              <a:t> </a:t>
            </a:r>
            <a:r>
              <a:rPr lang="en-US" sz="3999" spc="-79" dirty="0" err="1">
                <a:solidFill>
                  <a:srgbClr val="000000"/>
                </a:solidFill>
                <a:latin typeface="Maven Pro"/>
              </a:rPr>
              <a:t>diện</a:t>
            </a:r>
            <a:r>
              <a:rPr lang="en-US" sz="3999" spc="-79" dirty="0">
                <a:solidFill>
                  <a:srgbClr val="000000"/>
                </a:solidFill>
                <a:latin typeface="Maven Pro"/>
              </a:rPr>
              <a:t>.</a:t>
            </a:r>
          </a:p>
          <a:p>
            <a:pPr marL="0" lvl="0" indent="0">
              <a:lnSpc>
                <a:spcPts val="5199"/>
              </a:lnSpc>
              <a:spcBef>
                <a:spcPct val="0"/>
              </a:spcBef>
            </a:pPr>
            <a:endParaRPr lang="en-US" sz="3999" spc="-79" dirty="0">
              <a:solidFill>
                <a:srgbClr val="000000"/>
              </a:solidFill>
              <a:latin typeface="Maven Pro"/>
            </a:endParaRPr>
          </a:p>
        </p:txBody>
      </p:sp>
      <p:sp>
        <p:nvSpPr>
          <p:cNvPr id="11" name="TextBox 11"/>
          <p:cNvSpPr txBox="1"/>
          <p:nvPr/>
        </p:nvSpPr>
        <p:spPr>
          <a:xfrm>
            <a:off x="10308563" y="1859981"/>
            <a:ext cx="7300303" cy="2616200"/>
          </a:xfrm>
          <a:prstGeom prst="rect">
            <a:avLst/>
          </a:prstGeom>
        </p:spPr>
        <p:txBody>
          <a:bodyPr lIns="0" tIns="0" rIns="0" bIns="0" rtlCol="0" anchor="t">
            <a:spAutoFit/>
          </a:bodyPr>
          <a:lstStyle/>
          <a:p>
            <a:pPr>
              <a:lnSpc>
                <a:spcPts val="5199"/>
              </a:lnSpc>
            </a:pPr>
            <a:r>
              <a:rPr lang="en-US" sz="3999" spc="-79" dirty="0" err="1">
                <a:solidFill>
                  <a:srgbClr val="000000"/>
                </a:solidFill>
                <a:latin typeface="Maven Pro"/>
              </a:rPr>
              <a:t>Nâng</a:t>
            </a:r>
            <a:r>
              <a:rPr lang="en-US" sz="3999" spc="-79" dirty="0">
                <a:solidFill>
                  <a:srgbClr val="000000"/>
                </a:solidFill>
                <a:latin typeface="Maven Pro"/>
              </a:rPr>
              <a:t> </a:t>
            </a:r>
            <a:r>
              <a:rPr lang="en-US" sz="3999" spc="-79" dirty="0" err="1">
                <a:solidFill>
                  <a:srgbClr val="000000"/>
                </a:solidFill>
                <a:latin typeface="Maven Pro"/>
              </a:rPr>
              <a:t>cấp</a:t>
            </a:r>
            <a:r>
              <a:rPr lang="en-US" sz="3999" spc="-79" dirty="0">
                <a:solidFill>
                  <a:srgbClr val="000000"/>
                </a:solidFill>
                <a:latin typeface="Maven Pro"/>
              </a:rPr>
              <a:t> </a:t>
            </a:r>
            <a:r>
              <a:rPr lang="en-US" sz="3999" spc="-79" dirty="0" err="1">
                <a:solidFill>
                  <a:srgbClr val="000000"/>
                </a:solidFill>
                <a:latin typeface="Maven Pro"/>
              </a:rPr>
              <a:t>chức</a:t>
            </a:r>
            <a:r>
              <a:rPr lang="en-US" sz="3999" spc="-79" dirty="0">
                <a:solidFill>
                  <a:srgbClr val="000000"/>
                </a:solidFill>
                <a:latin typeface="Maven Pro"/>
              </a:rPr>
              <a:t> </a:t>
            </a:r>
            <a:r>
              <a:rPr lang="en-US" sz="3999" spc="-79" dirty="0" err="1">
                <a:solidFill>
                  <a:srgbClr val="000000"/>
                </a:solidFill>
                <a:latin typeface="Maven Pro"/>
              </a:rPr>
              <a:t>năng</a:t>
            </a:r>
            <a:r>
              <a:rPr lang="en-US" sz="3999" spc="-79" dirty="0">
                <a:solidFill>
                  <a:srgbClr val="000000"/>
                </a:solidFill>
                <a:latin typeface="Maven Pro"/>
              </a:rPr>
              <a:t> </a:t>
            </a:r>
            <a:r>
              <a:rPr lang="en-US" sz="3999" spc="-79" dirty="0" err="1">
                <a:solidFill>
                  <a:srgbClr val="000000"/>
                </a:solidFill>
                <a:latin typeface="Maven Pro"/>
              </a:rPr>
              <a:t>tự</a:t>
            </a:r>
            <a:r>
              <a:rPr lang="en-US" sz="3999" spc="-79" dirty="0">
                <a:solidFill>
                  <a:srgbClr val="000000"/>
                </a:solidFill>
                <a:latin typeface="Maven Pro"/>
              </a:rPr>
              <a:t> </a:t>
            </a:r>
            <a:r>
              <a:rPr lang="en-US" sz="3999" spc="-79" dirty="0" err="1">
                <a:solidFill>
                  <a:srgbClr val="000000"/>
                </a:solidFill>
                <a:latin typeface="Maven Pro"/>
              </a:rPr>
              <a:t>động</a:t>
            </a:r>
            <a:r>
              <a:rPr lang="en-US" sz="3999" spc="-79" dirty="0">
                <a:solidFill>
                  <a:srgbClr val="000000"/>
                </a:solidFill>
                <a:latin typeface="Maven Pro"/>
              </a:rPr>
              <a:t> </a:t>
            </a:r>
            <a:r>
              <a:rPr lang="en-US" sz="3999" spc="-79" dirty="0" err="1">
                <a:solidFill>
                  <a:srgbClr val="000000"/>
                </a:solidFill>
                <a:latin typeface="Maven Pro"/>
              </a:rPr>
              <a:t>cập</a:t>
            </a:r>
            <a:r>
              <a:rPr lang="en-US" sz="3999" spc="-79" dirty="0">
                <a:solidFill>
                  <a:srgbClr val="000000"/>
                </a:solidFill>
                <a:latin typeface="Maven Pro"/>
              </a:rPr>
              <a:t> </a:t>
            </a:r>
            <a:r>
              <a:rPr lang="en-US" sz="3999" spc="-79" dirty="0" err="1">
                <a:solidFill>
                  <a:srgbClr val="000000"/>
                </a:solidFill>
                <a:latin typeface="Maven Pro"/>
              </a:rPr>
              <a:t>nhật</a:t>
            </a:r>
            <a:r>
              <a:rPr lang="en-US" sz="3999" spc="-79" dirty="0">
                <a:solidFill>
                  <a:srgbClr val="000000"/>
                </a:solidFill>
                <a:latin typeface="Maven Pro"/>
              </a:rPr>
              <a:t> </a:t>
            </a:r>
            <a:r>
              <a:rPr lang="en-US" sz="3999" spc="-79" dirty="0" err="1">
                <a:solidFill>
                  <a:srgbClr val="000000"/>
                </a:solidFill>
                <a:latin typeface="Maven Pro"/>
              </a:rPr>
              <a:t>khi</a:t>
            </a:r>
            <a:r>
              <a:rPr lang="en-US" sz="3999" spc="-79" dirty="0">
                <a:solidFill>
                  <a:srgbClr val="000000"/>
                </a:solidFill>
                <a:latin typeface="Maven Pro"/>
              </a:rPr>
              <a:t> </a:t>
            </a:r>
            <a:r>
              <a:rPr lang="en-US" sz="3999" spc="-79" dirty="0" err="1">
                <a:solidFill>
                  <a:srgbClr val="000000"/>
                </a:solidFill>
                <a:latin typeface="Maven Pro"/>
              </a:rPr>
              <a:t>có</a:t>
            </a:r>
            <a:r>
              <a:rPr lang="en-US" sz="3999" spc="-79" dirty="0">
                <a:solidFill>
                  <a:srgbClr val="000000"/>
                </a:solidFill>
                <a:latin typeface="Maven Pro"/>
              </a:rPr>
              <a:t> </a:t>
            </a:r>
            <a:r>
              <a:rPr lang="en-US" sz="3999" spc="-79" dirty="0" err="1">
                <a:solidFill>
                  <a:srgbClr val="000000"/>
                </a:solidFill>
                <a:latin typeface="Maven Pro"/>
              </a:rPr>
              <a:t>phiên</a:t>
            </a:r>
            <a:r>
              <a:rPr lang="en-US" sz="3999" spc="-79" dirty="0">
                <a:solidFill>
                  <a:srgbClr val="000000"/>
                </a:solidFill>
                <a:latin typeface="Maven Pro"/>
              </a:rPr>
              <a:t> </a:t>
            </a:r>
            <a:r>
              <a:rPr lang="en-US" sz="3999" spc="-79" dirty="0" err="1">
                <a:solidFill>
                  <a:srgbClr val="000000"/>
                </a:solidFill>
                <a:latin typeface="Maven Pro"/>
              </a:rPr>
              <a:t>bản</a:t>
            </a:r>
            <a:r>
              <a:rPr lang="en-US" sz="3999" spc="-79" dirty="0">
                <a:solidFill>
                  <a:srgbClr val="000000"/>
                </a:solidFill>
                <a:latin typeface="Maven Pro"/>
              </a:rPr>
              <a:t> </a:t>
            </a:r>
            <a:r>
              <a:rPr lang="en-US" sz="3999" spc="-79" dirty="0" err="1">
                <a:solidFill>
                  <a:srgbClr val="000000"/>
                </a:solidFill>
                <a:latin typeface="Maven Pro"/>
              </a:rPr>
              <a:t>mới</a:t>
            </a:r>
            <a:r>
              <a:rPr lang="en-US" sz="3999" spc="-79" dirty="0">
                <a:solidFill>
                  <a:srgbClr val="000000"/>
                </a:solidFill>
                <a:latin typeface="Maven Pro"/>
              </a:rPr>
              <a:t> </a:t>
            </a:r>
            <a:r>
              <a:rPr lang="en-US" sz="3999" spc="-79" dirty="0" err="1">
                <a:solidFill>
                  <a:srgbClr val="000000"/>
                </a:solidFill>
                <a:latin typeface="Maven Pro"/>
              </a:rPr>
              <a:t>và</a:t>
            </a:r>
            <a:r>
              <a:rPr lang="en-US" sz="3999" spc="-79" dirty="0">
                <a:solidFill>
                  <a:srgbClr val="000000"/>
                </a:solidFill>
                <a:latin typeface="Maven Pro"/>
              </a:rPr>
              <a:t> </a:t>
            </a:r>
            <a:r>
              <a:rPr lang="en-US" sz="3999" spc="-79" dirty="0" err="1">
                <a:solidFill>
                  <a:srgbClr val="000000"/>
                </a:solidFill>
                <a:latin typeface="Maven Pro"/>
              </a:rPr>
              <a:t>ghi</a:t>
            </a:r>
            <a:r>
              <a:rPr lang="en-US" sz="3999" spc="-79" dirty="0">
                <a:solidFill>
                  <a:srgbClr val="000000"/>
                </a:solidFill>
                <a:latin typeface="Maven Pro"/>
              </a:rPr>
              <a:t> </a:t>
            </a:r>
            <a:r>
              <a:rPr lang="en-US" sz="3999" spc="-79" dirty="0" err="1">
                <a:solidFill>
                  <a:srgbClr val="000000"/>
                </a:solidFill>
                <a:latin typeface="Maven Pro"/>
              </a:rPr>
              <a:t>nhớ</a:t>
            </a:r>
            <a:r>
              <a:rPr lang="en-US" sz="3999" spc="-79" dirty="0">
                <a:solidFill>
                  <a:srgbClr val="000000"/>
                </a:solidFill>
                <a:latin typeface="Maven Pro"/>
              </a:rPr>
              <a:t> </a:t>
            </a:r>
            <a:r>
              <a:rPr lang="en-US" sz="3999" spc="-79" dirty="0" err="1">
                <a:solidFill>
                  <a:srgbClr val="000000"/>
                </a:solidFill>
                <a:latin typeface="Maven Pro"/>
              </a:rPr>
              <a:t>trang</a:t>
            </a:r>
            <a:r>
              <a:rPr lang="en-US" sz="3999" spc="-79" dirty="0">
                <a:solidFill>
                  <a:srgbClr val="000000"/>
                </a:solidFill>
                <a:latin typeface="Maven Pro"/>
              </a:rPr>
              <a:t>.</a:t>
            </a:r>
          </a:p>
          <a:p>
            <a:pPr marL="0" lvl="0" indent="0">
              <a:lnSpc>
                <a:spcPts val="5199"/>
              </a:lnSpc>
              <a:spcBef>
                <a:spcPct val="0"/>
              </a:spcBef>
            </a:pPr>
            <a:endParaRPr lang="en-US" sz="3999" spc="-79" dirty="0">
              <a:solidFill>
                <a:srgbClr val="000000"/>
              </a:solidFill>
              <a:latin typeface="Maven Pro"/>
            </a:endParaRPr>
          </a:p>
        </p:txBody>
      </p:sp>
      <p:sp>
        <p:nvSpPr>
          <p:cNvPr id="12" name="TextBox 12"/>
          <p:cNvSpPr txBox="1"/>
          <p:nvPr/>
        </p:nvSpPr>
        <p:spPr>
          <a:xfrm>
            <a:off x="10308563" y="4438081"/>
            <a:ext cx="7300303" cy="3930650"/>
          </a:xfrm>
          <a:prstGeom prst="rect">
            <a:avLst/>
          </a:prstGeom>
        </p:spPr>
        <p:txBody>
          <a:bodyPr lIns="0" tIns="0" rIns="0" bIns="0" rtlCol="0" anchor="t">
            <a:spAutoFit/>
          </a:bodyPr>
          <a:lstStyle/>
          <a:p>
            <a:pPr>
              <a:lnSpc>
                <a:spcPts val="5199"/>
              </a:lnSpc>
            </a:pPr>
            <a:r>
              <a:rPr lang="en-US" sz="3999" spc="-79" dirty="0" err="1">
                <a:solidFill>
                  <a:srgbClr val="000000"/>
                </a:solidFill>
                <a:latin typeface="Maven Pro"/>
              </a:rPr>
              <a:t>Tính</a:t>
            </a:r>
            <a:r>
              <a:rPr lang="en-US" sz="3999" spc="-79" dirty="0">
                <a:solidFill>
                  <a:srgbClr val="000000"/>
                </a:solidFill>
                <a:latin typeface="Maven Pro"/>
              </a:rPr>
              <a:t> </a:t>
            </a:r>
            <a:r>
              <a:rPr lang="en-US" sz="3999" spc="-79" dirty="0" err="1">
                <a:solidFill>
                  <a:srgbClr val="000000"/>
                </a:solidFill>
                <a:latin typeface="Maven Pro"/>
              </a:rPr>
              <a:t>năng</a:t>
            </a:r>
            <a:r>
              <a:rPr lang="en-US" sz="3999" spc="-79" dirty="0">
                <a:solidFill>
                  <a:srgbClr val="000000"/>
                </a:solidFill>
                <a:latin typeface="Maven Pro"/>
              </a:rPr>
              <a:t> </a:t>
            </a:r>
            <a:r>
              <a:rPr lang="en-US" sz="3999" spc="-79" dirty="0" err="1">
                <a:solidFill>
                  <a:srgbClr val="000000"/>
                </a:solidFill>
                <a:latin typeface="Maven Pro"/>
              </a:rPr>
              <a:t>nhập</a:t>
            </a:r>
            <a:r>
              <a:rPr lang="en-US" sz="3999" spc="-79" dirty="0">
                <a:solidFill>
                  <a:srgbClr val="000000"/>
                </a:solidFill>
                <a:latin typeface="Maven Pro"/>
              </a:rPr>
              <a:t> </a:t>
            </a:r>
            <a:r>
              <a:rPr lang="en-US" sz="3999" spc="-79" dirty="0" err="1">
                <a:solidFill>
                  <a:srgbClr val="000000"/>
                </a:solidFill>
                <a:latin typeface="Maven Pro"/>
              </a:rPr>
              <a:t>liệu</a:t>
            </a:r>
            <a:r>
              <a:rPr lang="en-US" sz="3999" spc="-79" dirty="0">
                <a:solidFill>
                  <a:srgbClr val="000000"/>
                </a:solidFill>
                <a:latin typeface="Maven Pro"/>
              </a:rPr>
              <a:t> </a:t>
            </a:r>
            <a:r>
              <a:rPr lang="en-US" sz="3999" spc="-79" dirty="0" err="1">
                <a:solidFill>
                  <a:srgbClr val="000000"/>
                </a:solidFill>
                <a:latin typeface="Maven Pro"/>
              </a:rPr>
              <a:t>tự</a:t>
            </a:r>
            <a:r>
              <a:rPr lang="en-US" sz="3999" spc="-79" dirty="0">
                <a:solidFill>
                  <a:srgbClr val="000000"/>
                </a:solidFill>
                <a:latin typeface="Maven Pro"/>
              </a:rPr>
              <a:t> </a:t>
            </a:r>
            <a:r>
              <a:rPr lang="en-US" sz="3999" spc="-79" dirty="0" err="1">
                <a:solidFill>
                  <a:srgbClr val="000000"/>
                </a:solidFill>
                <a:latin typeface="Maven Pro"/>
              </a:rPr>
              <a:t>động</a:t>
            </a:r>
            <a:r>
              <a:rPr lang="en-US" sz="3999" spc="-79" dirty="0">
                <a:solidFill>
                  <a:srgbClr val="000000"/>
                </a:solidFill>
                <a:latin typeface="Maven Pro"/>
              </a:rPr>
              <a:t>: </a:t>
            </a:r>
            <a:r>
              <a:rPr lang="en-US" sz="3999" spc="-79" dirty="0" err="1">
                <a:solidFill>
                  <a:srgbClr val="000000"/>
                </a:solidFill>
                <a:latin typeface="Maven Pro"/>
              </a:rPr>
              <a:t>giúp</a:t>
            </a:r>
            <a:r>
              <a:rPr lang="en-US" sz="3999" spc="-79" dirty="0">
                <a:solidFill>
                  <a:srgbClr val="000000"/>
                </a:solidFill>
                <a:latin typeface="Maven Pro"/>
              </a:rPr>
              <a:t> </a:t>
            </a:r>
            <a:r>
              <a:rPr lang="en-US" sz="3999" spc="-79" dirty="0" err="1">
                <a:solidFill>
                  <a:srgbClr val="000000"/>
                </a:solidFill>
                <a:latin typeface="Maven Pro"/>
              </a:rPr>
              <a:t>người</a:t>
            </a:r>
            <a:r>
              <a:rPr lang="en-US" sz="3999" spc="-79" dirty="0">
                <a:solidFill>
                  <a:srgbClr val="000000"/>
                </a:solidFill>
                <a:latin typeface="Maven Pro"/>
              </a:rPr>
              <a:t> </a:t>
            </a:r>
            <a:r>
              <a:rPr lang="en-US" sz="3999" spc="-79" dirty="0" err="1">
                <a:solidFill>
                  <a:srgbClr val="000000"/>
                </a:solidFill>
                <a:latin typeface="Maven Pro"/>
              </a:rPr>
              <a:t>dùng</a:t>
            </a:r>
            <a:r>
              <a:rPr lang="en-US" sz="3999" spc="-79" dirty="0">
                <a:solidFill>
                  <a:srgbClr val="000000"/>
                </a:solidFill>
                <a:latin typeface="Maven Pro"/>
              </a:rPr>
              <a:t> </a:t>
            </a:r>
            <a:r>
              <a:rPr lang="en-US" sz="3999" spc="-79" dirty="0" err="1">
                <a:solidFill>
                  <a:srgbClr val="000000"/>
                </a:solidFill>
                <a:latin typeface="Maven Pro"/>
              </a:rPr>
              <a:t>nhập</a:t>
            </a:r>
            <a:r>
              <a:rPr lang="en-US" sz="3999" spc="-79" dirty="0">
                <a:solidFill>
                  <a:srgbClr val="000000"/>
                </a:solidFill>
                <a:latin typeface="Maven Pro"/>
              </a:rPr>
              <a:t> </a:t>
            </a:r>
            <a:r>
              <a:rPr lang="en-US" sz="3999" spc="-79" dirty="0" err="1">
                <a:solidFill>
                  <a:srgbClr val="000000"/>
                </a:solidFill>
                <a:latin typeface="Maven Pro"/>
              </a:rPr>
              <a:t>liệu</a:t>
            </a:r>
            <a:r>
              <a:rPr lang="en-US" sz="3999" spc="-79" dirty="0">
                <a:solidFill>
                  <a:srgbClr val="000000"/>
                </a:solidFill>
                <a:latin typeface="Maven Pro"/>
              </a:rPr>
              <a:t> </a:t>
            </a:r>
            <a:r>
              <a:rPr lang="en-US" sz="3999" spc="-79" dirty="0" err="1">
                <a:solidFill>
                  <a:srgbClr val="000000"/>
                </a:solidFill>
                <a:latin typeface="Maven Pro"/>
              </a:rPr>
              <a:t>nhanh</a:t>
            </a:r>
            <a:r>
              <a:rPr lang="en-US" sz="3999" spc="-79" dirty="0">
                <a:solidFill>
                  <a:srgbClr val="000000"/>
                </a:solidFill>
                <a:latin typeface="Maven Pro"/>
              </a:rPr>
              <a:t> </a:t>
            </a:r>
            <a:r>
              <a:rPr lang="en-US" sz="3999" spc="-79" dirty="0" err="1">
                <a:solidFill>
                  <a:srgbClr val="000000"/>
                </a:solidFill>
                <a:latin typeface="Maven Pro"/>
              </a:rPr>
              <a:t>chóng</a:t>
            </a:r>
            <a:r>
              <a:rPr lang="en-US" sz="3999" spc="-79" dirty="0">
                <a:solidFill>
                  <a:srgbClr val="000000"/>
                </a:solidFill>
                <a:latin typeface="Maven Pro"/>
              </a:rPr>
              <a:t> </a:t>
            </a:r>
            <a:r>
              <a:rPr lang="en-US" sz="3999" spc="-79" dirty="0" err="1">
                <a:solidFill>
                  <a:srgbClr val="000000"/>
                </a:solidFill>
                <a:latin typeface="Maven Pro"/>
              </a:rPr>
              <a:t>và</a:t>
            </a:r>
            <a:r>
              <a:rPr lang="en-US" sz="3999" spc="-79" dirty="0">
                <a:solidFill>
                  <a:srgbClr val="000000"/>
                </a:solidFill>
                <a:latin typeface="Maven Pro"/>
              </a:rPr>
              <a:t> </a:t>
            </a:r>
            <a:r>
              <a:rPr lang="en-US" sz="3999" spc="-79" dirty="0" err="1">
                <a:solidFill>
                  <a:srgbClr val="000000"/>
                </a:solidFill>
                <a:latin typeface="Maven Pro"/>
              </a:rPr>
              <a:t>chính</a:t>
            </a:r>
            <a:r>
              <a:rPr lang="en-US" sz="3999" spc="-79" dirty="0">
                <a:solidFill>
                  <a:srgbClr val="000000"/>
                </a:solidFill>
                <a:latin typeface="Maven Pro"/>
              </a:rPr>
              <a:t> </a:t>
            </a:r>
            <a:r>
              <a:rPr lang="en-US" sz="3999" spc="-79" dirty="0" err="1">
                <a:solidFill>
                  <a:srgbClr val="000000"/>
                </a:solidFill>
                <a:latin typeface="Maven Pro"/>
              </a:rPr>
              <a:t>xác</a:t>
            </a:r>
            <a:r>
              <a:rPr lang="en-US" sz="3999" spc="-79" dirty="0">
                <a:solidFill>
                  <a:srgbClr val="000000"/>
                </a:solidFill>
                <a:latin typeface="Maven Pro"/>
              </a:rPr>
              <a:t> </a:t>
            </a:r>
            <a:r>
              <a:rPr lang="en-US" sz="3999" spc="-79" dirty="0" err="1">
                <a:solidFill>
                  <a:srgbClr val="000000"/>
                </a:solidFill>
                <a:latin typeface="Maven Pro"/>
              </a:rPr>
              <a:t>hơn</a:t>
            </a:r>
            <a:r>
              <a:rPr lang="en-US" sz="3999" spc="-79" dirty="0">
                <a:solidFill>
                  <a:srgbClr val="000000"/>
                </a:solidFill>
                <a:latin typeface="Maven Pro"/>
              </a:rPr>
              <a:t> </a:t>
            </a:r>
            <a:r>
              <a:rPr lang="en-US" sz="3999" spc="-79" dirty="0" err="1">
                <a:solidFill>
                  <a:srgbClr val="000000"/>
                </a:solidFill>
                <a:latin typeface="Maven Pro"/>
              </a:rPr>
              <a:t>bằng</a:t>
            </a:r>
            <a:r>
              <a:rPr lang="en-US" sz="3999" spc="-79" dirty="0">
                <a:solidFill>
                  <a:srgbClr val="000000"/>
                </a:solidFill>
                <a:latin typeface="Maven Pro"/>
              </a:rPr>
              <a:t> </a:t>
            </a:r>
            <a:r>
              <a:rPr lang="en-US" sz="3999" spc="-79" dirty="0" err="1">
                <a:solidFill>
                  <a:srgbClr val="000000"/>
                </a:solidFill>
                <a:latin typeface="Maven Pro"/>
              </a:rPr>
              <a:t>cách</a:t>
            </a:r>
            <a:r>
              <a:rPr lang="en-US" sz="3999" spc="-79" dirty="0">
                <a:solidFill>
                  <a:srgbClr val="000000"/>
                </a:solidFill>
                <a:latin typeface="Maven Pro"/>
              </a:rPr>
              <a:t> </a:t>
            </a:r>
            <a:r>
              <a:rPr lang="en-US" sz="3999" spc="-79" dirty="0" err="1">
                <a:solidFill>
                  <a:srgbClr val="000000"/>
                </a:solidFill>
                <a:latin typeface="Maven Pro"/>
              </a:rPr>
              <a:t>tự</a:t>
            </a:r>
            <a:r>
              <a:rPr lang="en-US" sz="3999" spc="-79" dirty="0">
                <a:solidFill>
                  <a:srgbClr val="000000"/>
                </a:solidFill>
                <a:latin typeface="Maven Pro"/>
              </a:rPr>
              <a:t> </a:t>
            </a:r>
            <a:r>
              <a:rPr lang="en-US" sz="3999" spc="-79" dirty="0" err="1">
                <a:solidFill>
                  <a:srgbClr val="000000"/>
                </a:solidFill>
                <a:latin typeface="Maven Pro"/>
              </a:rPr>
              <a:t>động</a:t>
            </a:r>
            <a:r>
              <a:rPr lang="en-US" sz="3999" spc="-79" dirty="0">
                <a:solidFill>
                  <a:srgbClr val="000000"/>
                </a:solidFill>
                <a:latin typeface="Maven Pro"/>
              </a:rPr>
              <a:t> </a:t>
            </a:r>
            <a:r>
              <a:rPr lang="en-US" sz="3999" spc="-79" dirty="0" err="1">
                <a:solidFill>
                  <a:srgbClr val="000000"/>
                </a:solidFill>
                <a:latin typeface="Maven Pro"/>
              </a:rPr>
              <a:t>hoàn</a:t>
            </a:r>
            <a:r>
              <a:rPr lang="en-US" sz="3999" spc="-79" dirty="0">
                <a:solidFill>
                  <a:srgbClr val="000000"/>
                </a:solidFill>
                <a:latin typeface="Maven Pro"/>
              </a:rPr>
              <a:t> </a:t>
            </a:r>
            <a:r>
              <a:rPr lang="en-US" sz="3999" spc="-79" dirty="0" err="1">
                <a:solidFill>
                  <a:srgbClr val="000000"/>
                </a:solidFill>
                <a:latin typeface="Maven Pro"/>
              </a:rPr>
              <a:t>thành</a:t>
            </a:r>
            <a:r>
              <a:rPr lang="en-US" sz="3999" spc="-79" dirty="0">
                <a:solidFill>
                  <a:srgbClr val="000000"/>
                </a:solidFill>
                <a:latin typeface="Maven Pro"/>
              </a:rPr>
              <a:t> </a:t>
            </a:r>
            <a:r>
              <a:rPr lang="en-US" sz="3999" spc="-79" dirty="0" err="1">
                <a:solidFill>
                  <a:srgbClr val="000000"/>
                </a:solidFill>
                <a:latin typeface="Maven Pro"/>
              </a:rPr>
              <a:t>các</a:t>
            </a:r>
            <a:r>
              <a:rPr lang="en-US" sz="3999" spc="-79" dirty="0">
                <a:solidFill>
                  <a:srgbClr val="000000"/>
                </a:solidFill>
                <a:latin typeface="Maven Pro"/>
              </a:rPr>
              <a:t> </a:t>
            </a:r>
            <a:r>
              <a:rPr lang="en-US" sz="3999" spc="-79" dirty="0" err="1">
                <a:solidFill>
                  <a:srgbClr val="000000"/>
                </a:solidFill>
                <a:latin typeface="Maven Pro"/>
              </a:rPr>
              <a:t>từ</a:t>
            </a:r>
            <a:r>
              <a:rPr lang="en-US" sz="3999" spc="-79" dirty="0">
                <a:solidFill>
                  <a:srgbClr val="000000"/>
                </a:solidFill>
                <a:latin typeface="Maven Pro"/>
              </a:rPr>
              <a:t> </a:t>
            </a:r>
            <a:r>
              <a:rPr lang="en-US" sz="3999" spc="-79" dirty="0" err="1">
                <a:solidFill>
                  <a:srgbClr val="000000"/>
                </a:solidFill>
                <a:latin typeface="Maven Pro"/>
              </a:rPr>
              <a:t>và</a:t>
            </a:r>
            <a:r>
              <a:rPr lang="en-US" sz="3999" spc="-79" dirty="0">
                <a:solidFill>
                  <a:srgbClr val="000000"/>
                </a:solidFill>
                <a:latin typeface="Maven Pro"/>
              </a:rPr>
              <a:t> </a:t>
            </a:r>
            <a:r>
              <a:rPr lang="en-US" sz="3999" spc="-79" dirty="0" err="1">
                <a:solidFill>
                  <a:srgbClr val="000000"/>
                </a:solidFill>
                <a:latin typeface="Maven Pro"/>
              </a:rPr>
              <a:t>cụm</a:t>
            </a:r>
            <a:r>
              <a:rPr lang="en-US" sz="3999" spc="-79" dirty="0">
                <a:solidFill>
                  <a:srgbClr val="000000"/>
                </a:solidFill>
                <a:latin typeface="Maven Pro"/>
              </a:rPr>
              <a:t> </a:t>
            </a:r>
            <a:r>
              <a:rPr lang="en-US" sz="3999" spc="-79" dirty="0" err="1">
                <a:solidFill>
                  <a:srgbClr val="000000"/>
                </a:solidFill>
                <a:latin typeface="Maven Pro"/>
              </a:rPr>
              <a:t>từ</a:t>
            </a:r>
            <a:r>
              <a:rPr lang="en-US" sz="3999" spc="-79" dirty="0">
                <a:solidFill>
                  <a:srgbClr val="000000"/>
                </a:solidFill>
                <a:latin typeface="Maven Pro"/>
              </a:rPr>
              <a:t> </a:t>
            </a:r>
            <a:r>
              <a:rPr lang="en-US" sz="3999" spc="-79" dirty="0" err="1">
                <a:solidFill>
                  <a:srgbClr val="000000"/>
                </a:solidFill>
                <a:latin typeface="Maven Pro"/>
              </a:rPr>
              <a:t>thường</a:t>
            </a:r>
            <a:r>
              <a:rPr lang="en-US" sz="3999" spc="-79" dirty="0">
                <a:solidFill>
                  <a:srgbClr val="000000"/>
                </a:solidFill>
                <a:latin typeface="Maven Pro"/>
              </a:rPr>
              <a:t> </a:t>
            </a:r>
            <a:r>
              <a:rPr lang="en-US" sz="3999" spc="-79" dirty="0" err="1">
                <a:solidFill>
                  <a:srgbClr val="000000"/>
                </a:solidFill>
                <a:latin typeface="Maven Pro"/>
              </a:rPr>
              <a:t>sử</a:t>
            </a:r>
            <a:r>
              <a:rPr lang="en-US" sz="3999" spc="-79" dirty="0">
                <a:solidFill>
                  <a:srgbClr val="000000"/>
                </a:solidFill>
                <a:latin typeface="Maven Pro"/>
              </a:rPr>
              <a:t> </a:t>
            </a:r>
            <a:r>
              <a:rPr lang="en-US" sz="3999" spc="-79" dirty="0" err="1">
                <a:solidFill>
                  <a:srgbClr val="000000"/>
                </a:solidFill>
                <a:latin typeface="Maven Pro"/>
              </a:rPr>
              <a:t>dụng</a:t>
            </a:r>
            <a:r>
              <a:rPr lang="en-US" sz="3999" spc="-79" dirty="0">
                <a:solidFill>
                  <a:srgbClr val="000000"/>
                </a:solidFill>
                <a:latin typeface="Maven Pro"/>
              </a:rPr>
              <a:t>.</a:t>
            </a:r>
          </a:p>
          <a:p>
            <a:pPr marL="0" lvl="0" indent="0">
              <a:lnSpc>
                <a:spcPts val="5199"/>
              </a:lnSpc>
              <a:spcBef>
                <a:spcPct val="0"/>
              </a:spcBef>
            </a:pPr>
            <a:endParaRPr lang="en-US" sz="3999" spc="-79" dirty="0">
              <a:solidFill>
                <a:srgbClr val="000000"/>
              </a:solidFill>
              <a:latin typeface="Maven Pro"/>
            </a:endParaRPr>
          </a:p>
        </p:txBody>
      </p:sp>
      <p:sp>
        <p:nvSpPr>
          <p:cNvPr id="13" name="TextBox 13"/>
          <p:cNvSpPr txBox="1"/>
          <p:nvPr/>
        </p:nvSpPr>
        <p:spPr>
          <a:xfrm>
            <a:off x="10308563" y="8425648"/>
            <a:ext cx="7300303" cy="1958975"/>
          </a:xfrm>
          <a:prstGeom prst="rect">
            <a:avLst/>
          </a:prstGeom>
        </p:spPr>
        <p:txBody>
          <a:bodyPr lIns="0" tIns="0" rIns="0" bIns="0" rtlCol="0" anchor="t">
            <a:spAutoFit/>
          </a:bodyPr>
          <a:lstStyle/>
          <a:p>
            <a:pPr>
              <a:lnSpc>
                <a:spcPts val="5199"/>
              </a:lnSpc>
            </a:pPr>
            <a:r>
              <a:rPr lang="en-US" sz="3999" spc="-79" dirty="0" err="1">
                <a:solidFill>
                  <a:srgbClr val="000000"/>
                </a:solidFill>
                <a:latin typeface="Maven Pro"/>
              </a:rPr>
              <a:t>Tính</a:t>
            </a:r>
            <a:r>
              <a:rPr lang="en-US" sz="3999" spc="-79" dirty="0">
                <a:solidFill>
                  <a:srgbClr val="000000"/>
                </a:solidFill>
                <a:latin typeface="Maven Pro"/>
              </a:rPr>
              <a:t> </a:t>
            </a:r>
            <a:r>
              <a:rPr lang="en-US" sz="3999" spc="-79" dirty="0" err="1">
                <a:solidFill>
                  <a:srgbClr val="000000"/>
                </a:solidFill>
                <a:latin typeface="Maven Pro"/>
              </a:rPr>
              <a:t>năng</a:t>
            </a:r>
            <a:r>
              <a:rPr lang="en-US" sz="3999" spc="-79" dirty="0">
                <a:solidFill>
                  <a:srgbClr val="000000"/>
                </a:solidFill>
                <a:latin typeface="Maven Pro"/>
              </a:rPr>
              <a:t> </a:t>
            </a:r>
            <a:r>
              <a:rPr lang="en-US" sz="3999" spc="-79" dirty="0" err="1">
                <a:solidFill>
                  <a:srgbClr val="000000"/>
                </a:solidFill>
                <a:latin typeface="Maven Pro"/>
              </a:rPr>
              <a:t>dịch</a:t>
            </a:r>
            <a:r>
              <a:rPr lang="en-US" sz="3999" spc="-79" dirty="0">
                <a:solidFill>
                  <a:srgbClr val="000000"/>
                </a:solidFill>
                <a:latin typeface="Maven Pro"/>
              </a:rPr>
              <a:t> </a:t>
            </a:r>
            <a:r>
              <a:rPr lang="en-US" sz="3999" spc="-79" dirty="0" err="1">
                <a:solidFill>
                  <a:srgbClr val="000000"/>
                </a:solidFill>
                <a:latin typeface="Maven Pro"/>
              </a:rPr>
              <a:t>chữ</a:t>
            </a:r>
            <a:r>
              <a:rPr lang="en-US" sz="3999" spc="-79" dirty="0">
                <a:solidFill>
                  <a:srgbClr val="000000"/>
                </a:solidFill>
                <a:latin typeface="Maven Pro"/>
              </a:rPr>
              <a:t> </a:t>
            </a:r>
            <a:r>
              <a:rPr lang="en-US" sz="3999" spc="-79" dirty="0" err="1">
                <a:solidFill>
                  <a:srgbClr val="000000"/>
                </a:solidFill>
                <a:latin typeface="Maven Pro"/>
              </a:rPr>
              <a:t>từ</a:t>
            </a:r>
            <a:r>
              <a:rPr lang="en-US" sz="3999" spc="-79" dirty="0">
                <a:solidFill>
                  <a:srgbClr val="000000"/>
                </a:solidFill>
                <a:latin typeface="Maven Pro"/>
              </a:rPr>
              <a:t> </a:t>
            </a:r>
            <a:r>
              <a:rPr lang="en-US" sz="3999" spc="-79" dirty="0" err="1">
                <a:solidFill>
                  <a:srgbClr val="000000"/>
                </a:solidFill>
                <a:latin typeface="Maven Pro"/>
              </a:rPr>
              <a:t>tiếng</a:t>
            </a:r>
            <a:r>
              <a:rPr lang="en-US" sz="3999" spc="-79" dirty="0">
                <a:solidFill>
                  <a:srgbClr val="000000"/>
                </a:solidFill>
                <a:latin typeface="Maven Pro"/>
              </a:rPr>
              <a:t> </a:t>
            </a:r>
            <a:r>
              <a:rPr lang="en-US" sz="3999" spc="-79" dirty="0" err="1">
                <a:solidFill>
                  <a:srgbClr val="000000"/>
                </a:solidFill>
                <a:latin typeface="Maven Pro"/>
              </a:rPr>
              <a:t>Việt</a:t>
            </a:r>
            <a:r>
              <a:rPr lang="en-US" sz="3999" spc="-79" dirty="0">
                <a:solidFill>
                  <a:srgbClr val="000000"/>
                </a:solidFill>
                <a:latin typeface="Maven Pro"/>
              </a:rPr>
              <a:t> sang </a:t>
            </a:r>
            <a:r>
              <a:rPr lang="en-US" sz="3999" spc="-79" dirty="0" err="1">
                <a:solidFill>
                  <a:srgbClr val="000000"/>
                </a:solidFill>
                <a:latin typeface="Maven Pro"/>
              </a:rPr>
              <a:t>các</a:t>
            </a:r>
            <a:r>
              <a:rPr lang="en-US" sz="3999" spc="-79" dirty="0">
                <a:solidFill>
                  <a:srgbClr val="000000"/>
                </a:solidFill>
                <a:latin typeface="Maven Pro"/>
              </a:rPr>
              <a:t> </a:t>
            </a:r>
            <a:r>
              <a:rPr lang="en-US" sz="3999" spc="-79" dirty="0" err="1">
                <a:solidFill>
                  <a:srgbClr val="000000"/>
                </a:solidFill>
                <a:latin typeface="Maven Pro"/>
              </a:rPr>
              <a:t>ngôn</a:t>
            </a:r>
            <a:r>
              <a:rPr lang="en-US" sz="3999" spc="-79" dirty="0">
                <a:solidFill>
                  <a:srgbClr val="000000"/>
                </a:solidFill>
                <a:latin typeface="Maven Pro"/>
              </a:rPr>
              <a:t> </a:t>
            </a:r>
            <a:r>
              <a:rPr lang="en-US" sz="3999" spc="-79" dirty="0" err="1">
                <a:solidFill>
                  <a:srgbClr val="000000"/>
                </a:solidFill>
                <a:latin typeface="Maven Pro"/>
              </a:rPr>
              <a:t>ngữ</a:t>
            </a:r>
            <a:r>
              <a:rPr lang="en-US" sz="3999" spc="-79" dirty="0">
                <a:solidFill>
                  <a:srgbClr val="000000"/>
                </a:solidFill>
                <a:latin typeface="Maven Pro"/>
              </a:rPr>
              <a:t> </a:t>
            </a:r>
            <a:r>
              <a:rPr lang="en-US" sz="3999" spc="-79" dirty="0" err="1">
                <a:solidFill>
                  <a:srgbClr val="000000"/>
                </a:solidFill>
                <a:latin typeface="Maven Pro"/>
              </a:rPr>
              <a:t>khác</a:t>
            </a:r>
            <a:r>
              <a:rPr lang="en-US" sz="3999" spc="-79" dirty="0">
                <a:solidFill>
                  <a:srgbClr val="000000"/>
                </a:solidFill>
                <a:latin typeface="Maven Pro"/>
              </a:rPr>
              <a:t>.</a:t>
            </a:r>
          </a:p>
          <a:p>
            <a:pPr marL="0" lvl="0" indent="0">
              <a:lnSpc>
                <a:spcPts val="5199"/>
              </a:lnSpc>
              <a:spcBef>
                <a:spcPct val="0"/>
              </a:spcBef>
            </a:pPr>
            <a:endParaRPr lang="en-US" sz="3999" spc="-79" dirty="0">
              <a:solidFill>
                <a:srgbClr val="000000"/>
              </a:solidFill>
              <a:latin typeface="Maven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3000123">
            <a:off x="14532884" y="-4492802"/>
            <a:ext cx="7510232" cy="8229600"/>
          </a:xfrm>
          <a:prstGeom prst="rect">
            <a:avLst/>
          </a:prstGeom>
          <a:solidFill>
            <a:srgbClr val="000000"/>
          </a:solidFill>
        </p:spPr>
        <p:txBody>
          <a:bodyPr/>
          <a:lstStyle/>
          <a:p>
            <a:endParaRPr lang="en-US"/>
          </a:p>
        </p:txBody>
      </p:sp>
      <p:grpSp>
        <p:nvGrpSpPr>
          <p:cNvPr id="3" name="Group 3"/>
          <p:cNvGrpSpPr/>
          <p:nvPr/>
        </p:nvGrpSpPr>
        <p:grpSpPr>
          <a:xfrm>
            <a:off x="8666038" y="0"/>
            <a:ext cx="9621962" cy="10287000"/>
            <a:chOff x="0" y="0"/>
            <a:chExt cx="2534179" cy="2709333"/>
          </a:xfrm>
        </p:grpSpPr>
        <p:sp>
          <p:nvSpPr>
            <p:cNvPr id="4" name="Freeform 4"/>
            <p:cNvSpPr/>
            <p:nvPr/>
          </p:nvSpPr>
          <p:spPr>
            <a:xfrm>
              <a:off x="0" y="0"/>
              <a:ext cx="2534179" cy="2709333"/>
            </a:xfrm>
            <a:custGeom>
              <a:avLst/>
              <a:gdLst/>
              <a:ahLst/>
              <a:cxnLst/>
              <a:rect l="l" t="t" r="r" b="b"/>
              <a:pathLst>
                <a:path w="2534179" h="2709333">
                  <a:moveTo>
                    <a:pt x="0" y="0"/>
                  </a:moveTo>
                  <a:lnTo>
                    <a:pt x="2534179" y="0"/>
                  </a:lnTo>
                  <a:lnTo>
                    <a:pt x="2534179" y="2709333"/>
                  </a:lnTo>
                  <a:lnTo>
                    <a:pt x="0" y="2709333"/>
                  </a:lnTo>
                  <a:close/>
                </a:path>
              </a:pathLst>
            </a:custGeom>
            <a:solidFill>
              <a:srgbClr val="000000"/>
            </a:solidFill>
          </p:spPr>
          <p:txBody>
            <a:bodyPr/>
            <a:lstStyle/>
            <a:p>
              <a:endParaRPr lang="en-US"/>
            </a:p>
          </p:txBody>
        </p:sp>
        <p:sp>
          <p:nvSpPr>
            <p:cNvPr id="5" name="TextBox 5"/>
            <p:cNvSpPr txBox="1"/>
            <p:nvPr/>
          </p:nvSpPr>
          <p:spPr>
            <a:xfrm>
              <a:off x="0" y="-47625"/>
              <a:ext cx="2534179" cy="2756958"/>
            </a:xfrm>
            <a:prstGeom prst="rect">
              <a:avLst/>
            </a:prstGeom>
          </p:spPr>
          <p:txBody>
            <a:bodyPr lIns="76200" tIns="76200" rIns="76200" bIns="76200" rtlCol="0" anchor="ctr"/>
            <a:lstStyle/>
            <a:p>
              <a:pPr algn="ctr">
                <a:lnSpc>
                  <a:spcPts val="3359"/>
                </a:lnSpc>
              </a:pPr>
              <a:endParaRPr/>
            </a:p>
          </p:txBody>
        </p:sp>
      </p:grpSp>
      <p:grpSp>
        <p:nvGrpSpPr>
          <p:cNvPr id="6" name="Group 6"/>
          <p:cNvGrpSpPr/>
          <p:nvPr/>
        </p:nvGrpSpPr>
        <p:grpSpPr>
          <a:xfrm>
            <a:off x="9694738" y="937735"/>
            <a:ext cx="7564562" cy="8411529"/>
            <a:chOff x="0" y="0"/>
            <a:chExt cx="3326995" cy="3699503"/>
          </a:xfrm>
        </p:grpSpPr>
        <p:sp>
          <p:nvSpPr>
            <p:cNvPr id="7" name="Freeform 7"/>
            <p:cNvSpPr/>
            <p:nvPr/>
          </p:nvSpPr>
          <p:spPr>
            <a:xfrm>
              <a:off x="0" y="0"/>
              <a:ext cx="3326995" cy="3699503"/>
            </a:xfrm>
            <a:custGeom>
              <a:avLst/>
              <a:gdLst/>
              <a:ahLst/>
              <a:cxnLst/>
              <a:rect l="l" t="t" r="r" b="b"/>
              <a:pathLst>
                <a:path w="3326995" h="3699503">
                  <a:moveTo>
                    <a:pt x="0" y="0"/>
                  </a:moveTo>
                  <a:lnTo>
                    <a:pt x="2566355" y="0"/>
                  </a:lnTo>
                  <a:cubicBezTo>
                    <a:pt x="2985930" y="0"/>
                    <a:pt x="3326995" y="379253"/>
                    <a:pt x="3326995" y="845805"/>
                  </a:cubicBezTo>
                  <a:lnTo>
                    <a:pt x="3326995" y="3699503"/>
                  </a:lnTo>
                  <a:lnTo>
                    <a:pt x="0" y="3699503"/>
                  </a:lnTo>
                  <a:lnTo>
                    <a:pt x="0" y="0"/>
                  </a:lnTo>
                  <a:close/>
                </a:path>
              </a:pathLst>
            </a:custGeom>
            <a:blipFill>
              <a:blip r:embed="rId2"/>
              <a:stretch>
                <a:fillRect l="-73259" r="-171" b="11259"/>
              </a:stretch>
            </a:blipFill>
          </p:spPr>
          <p:txBody>
            <a:bodyPr/>
            <a:lstStyle/>
            <a:p>
              <a:endParaRPr lang="en-US"/>
            </a:p>
          </p:txBody>
        </p:sp>
      </p:grpSp>
      <p:grpSp>
        <p:nvGrpSpPr>
          <p:cNvPr id="8" name="Group 8"/>
          <p:cNvGrpSpPr/>
          <p:nvPr/>
        </p:nvGrpSpPr>
        <p:grpSpPr>
          <a:xfrm>
            <a:off x="1028700" y="4061330"/>
            <a:ext cx="6468137" cy="2721552"/>
            <a:chOff x="0" y="0"/>
            <a:chExt cx="8624183" cy="3628735"/>
          </a:xfrm>
        </p:grpSpPr>
        <p:sp>
          <p:nvSpPr>
            <p:cNvPr id="9" name="TextBox 9"/>
            <p:cNvSpPr txBox="1"/>
            <p:nvPr/>
          </p:nvSpPr>
          <p:spPr>
            <a:xfrm>
              <a:off x="0" y="57150"/>
              <a:ext cx="8624183" cy="2532531"/>
            </a:xfrm>
            <a:prstGeom prst="rect">
              <a:avLst/>
            </a:prstGeom>
          </p:spPr>
          <p:txBody>
            <a:bodyPr lIns="0" tIns="0" rIns="0" bIns="0" rtlCol="0" anchor="t">
              <a:spAutoFit/>
            </a:bodyPr>
            <a:lstStyle/>
            <a:p>
              <a:pPr marL="0" lvl="0" indent="0" algn="ctr">
                <a:lnSpc>
                  <a:spcPts val="7352"/>
                </a:lnSpc>
              </a:pPr>
              <a:r>
                <a:rPr lang="en-US" sz="6683" strike="noStrike">
                  <a:solidFill>
                    <a:srgbClr val="000000"/>
                  </a:solidFill>
                  <a:latin typeface="Archivo Black"/>
                </a:rPr>
                <a:t>THANK'S FOR WATCHING</a:t>
              </a:r>
            </a:p>
          </p:txBody>
        </p:sp>
        <p:sp>
          <p:nvSpPr>
            <p:cNvPr id="10" name="TextBox 10"/>
            <p:cNvSpPr txBox="1"/>
            <p:nvPr/>
          </p:nvSpPr>
          <p:spPr>
            <a:xfrm>
              <a:off x="0" y="2916265"/>
              <a:ext cx="8624183" cy="712470"/>
            </a:xfrm>
            <a:prstGeom prst="rect">
              <a:avLst/>
            </a:prstGeom>
          </p:spPr>
          <p:txBody>
            <a:bodyPr lIns="0" tIns="0" rIns="0" bIns="0" rtlCol="0" anchor="t">
              <a:spAutoFit/>
            </a:bodyPr>
            <a:lstStyle/>
            <a:p>
              <a:pPr marL="0" lvl="0" indent="0" algn="ctr">
                <a:lnSpc>
                  <a:spcPts val="4409"/>
                </a:lnSpc>
              </a:pPr>
              <a:r>
                <a:rPr lang="en-US" sz="3150">
                  <a:solidFill>
                    <a:srgbClr val="000000"/>
                  </a:solidFill>
                  <a:latin typeface="Archivo Black"/>
                </a:rPr>
                <a:t>CODE TOGETHER</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31416" b="-31416"/>
            </a:stretch>
          </a:blipFill>
        </p:spPr>
        <p:txBody>
          <a:bodyPr/>
          <a:lstStyle/>
          <a:p>
            <a:endParaRPr lang="en-US"/>
          </a:p>
        </p:txBody>
      </p:sp>
      <p:sp>
        <p:nvSpPr>
          <p:cNvPr id="7" name="TextBox 7"/>
          <p:cNvSpPr txBox="1"/>
          <p:nvPr/>
        </p:nvSpPr>
        <p:spPr>
          <a:xfrm>
            <a:off x="5288698" y="2455983"/>
            <a:ext cx="7710603" cy="1426426"/>
          </a:xfrm>
          <a:prstGeom prst="rect">
            <a:avLst/>
          </a:prstGeom>
        </p:spPr>
        <p:txBody>
          <a:bodyPr lIns="0" tIns="0" rIns="0" bIns="0" rtlCol="0" anchor="t">
            <a:spAutoFit/>
          </a:bodyPr>
          <a:lstStyle/>
          <a:p>
            <a:pPr algn="ctr">
              <a:lnSpc>
                <a:spcPts val="11584"/>
              </a:lnSpc>
            </a:pPr>
            <a:r>
              <a:rPr lang="en-US" sz="8394" spc="67">
                <a:solidFill>
                  <a:srgbClr val="FFFFFF"/>
                </a:solidFill>
                <a:latin typeface="Archivo Black"/>
              </a:rPr>
              <a:t>NỘI DUNG</a:t>
            </a:r>
          </a:p>
        </p:txBody>
      </p:sp>
      <p:sp>
        <p:nvSpPr>
          <p:cNvPr id="8" name="TextBox 8"/>
          <p:cNvSpPr txBox="1"/>
          <p:nvPr/>
        </p:nvSpPr>
        <p:spPr>
          <a:xfrm>
            <a:off x="1193994" y="5467815"/>
            <a:ext cx="2508099" cy="1443523"/>
          </a:xfrm>
          <a:prstGeom prst="rect">
            <a:avLst/>
          </a:prstGeom>
        </p:spPr>
        <p:txBody>
          <a:bodyPr lIns="0" tIns="0" rIns="0" bIns="0" rtlCol="0" anchor="t">
            <a:spAutoFit/>
          </a:bodyPr>
          <a:lstStyle/>
          <a:p>
            <a:pPr marL="0" lvl="0" indent="0" algn="ctr">
              <a:lnSpc>
                <a:spcPts val="11758"/>
              </a:lnSpc>
              <a:spcBef>
                <a:spcPct val="0"/>
              </a:spcBef>
            </a:pPr>
            <a:r>
              <a:rPr lang="en-US" sz="8520" spc="451">
                <a:solidFill>
                  <a:srgbClr val="231F20"/>
                </a:solidFill>
                <a:latin typeface="Maven Pro Bold"/>
              </a:rPr>
              <a:t>I</a:t>
            </a:r>
          </a:p>
        </p:txBody>
      </p:sp>
      <p:sp>
        <p:nvSpPr>
          <p:cNvPr id="9" name="TextBox 9"/>
          <p:cNvSpPr txBox="1"/>
          <p:nvPr/>
        </p:nvSpPr>
        <p:spPr>
          <a:xfrm>
            <a:off x="578594" y="6866036"/>
            <a:ext cx="3738900" cy="1188186"/>
          </a:xfrm>
          <a:prstGeom prst="rect">
            <a:avLst/>
          </a:prstGeom>
        </p:spPr>
        <p:txBody>
          <a:bodyPr lIns="0" tIns="0" rIns="0" bIns="0" rtlCol="0" anchor="t">
            <a:spAutoFit/>
          </a:bodyPr>
          <a:lstStyle/>
          <a:p>
            <a:pPr algn="ctr">
              <a:lnSpc>
                <a:spcPts val="4747"/>
              </a:lnSpc>
            </a:pPr>
            <a:r>
              <a:rPr lang="en-US" sz="3440" spc="337">
                <a:solidFill>
                  <a:srgbClr val="231F20"/>
                </a:solidFill>
                <a:latin typeface="Maven Pro Bold"/>
              </a:rPr>
              <a:t>TỔNG QUAN VỀ ĐỀ TÀI</a:t>
            </a:r>
          </a:p>
        </p:txBody>
      </p:sp>
      <p:sp>
        <p:nvSpPr>
          <p:cNvPr id="10" name="TextBox 10"/>
          <p:cNvSpPr txBox="1"/>
          <p:nvPr/>
        </p:nvSpPr>
        <p:spPr>
          <a:xfrm>
            <a:off x="5659061" y="5527552"/>
            <a:ext cx="2508099" cy="1443523"/>
          </a:xfrm>
          <a:prstGeom prst="rect">
            <a:avLst/>
          </a:prstGeom>
        </p:spPr>
        <p:txBody>
          <a:bodyPr lIns="0" tIns="0" rIns="0" bIns="0" rtlCol="0" anchor="t">
            <a:spAutoFit/>
          </a:bodyPr>
          <a:lstStyle/>
          <a:p>
            <a:pPr marL="0" lvl="0" indent="0" algn="ctr">
              <a:lnSpc>
                <a:spcPts val="11758"/>
              </a:lnSpc>
              <a:spcBef>
                <a:spcPct val="0"/>
              </a:spcBef>
            </a:pPr>
            <a:r>
              <a:rPr lang="en-US" sz="8520" spc="451">
                <a:solidFill>
                  <a:srgbClr val="231F20"/>
                </a:solidFill>
                <a:latin typeface="Maven Pro Bold"/>
              </a:rPr>
              <a:t>II</a:t>
            </a:r>
          </a:p>
        </p:txBody>
      </p:sp>
      <p:sp>
        <p:nvSpPr>
          <p:cNvPr id="11" name="TextBox 11"/>
          <p:cNvSpPr txBox="1"/>
          <p:nvPr/>
        </p:nvSpPr>
        <p:spPr>
          <a:xfrm>
            <a:off x="5043661" y="6925774"/>
            <a:ext cx="3738900" cy="1188186"/>
          </a:xfrm>
          <a:prstGeom prst="rect">
            <a:avLst/>
          </a:prstGeom>
        </p:spPr>
        <p:txBody>
          <a:bodyPr lIns="0" tIns="0" rIns="0" bIns="0" rtlCol="0" anchor="t">
            <a:spAutoFit/>
          </a:bodyPr>
          <a:lstStyle/>
          <a:p>
            <a:pPr algn="ctr">
              <a:lnSpc>
                <a:spcPts val="4747"/>
              </a:lnSpc>
            </a:pPr>
            <a:r>
              <a:rPr lang="en-US" sz="3440" spc="337">
                <a:solidFill>
                  <a:srgbClr val="231F20"/>
                </a:solidFill>
                <a:latin typeface="Maven Pro Bold"/>
              </a:rPr>
              <a:t>PHÂN TÍCH VẤN ĐỀ</a:t>
            </a:r>
          </a:p>
        </p:txBody>
      </p:sp>
      <p:sp>
        <p:nvSpPr>
          <p:cNvPr id="12" name="TextBox 12"/>
          <p:cNvSpPr txBox="1"/>
          <p:nvPr/>
        </p:nvSpPr>
        <p:spPr>
          <a:xfrm>
            <a:off x="10124128" y="5467815"/>
            <a:ext cx="2508099" cy="1443523"/>
          </a:xfrm>
          <a:prstGeom prst="rect">
            <a:avLst/>
          </a:prstGeom>
        </p:spPr>
        <p:txBody>
          <a:bodyPr lIns="0" tIns="0" rIns="0" bIns="0" rtlCol="0" anchor="t">
            <a:spAutoFit/>
          </a:bodyPr>
          <a:lstStyle/>
          <a:p>
            <a:pPr marL="0" lvl="0" indent="0" algn="ctr">
              <a:lnSpc>
                <a:spcPts val="11758"/>
              </a:lnSpc>
              <a:spcBef>
                <a:spcPct val="0"/>
              </a:spcBef>
            </a:pPr>
            <a:r>
              <a:rPr lang="en-US" sz="8520" spc="451">
                <a:solidFill>
                  <a:srgbClr val="231F20"/>
                </a:solidFill>
                <a:latin typeface="Maven Pro Bold"/>
              </a:rPr>
              <a:t>III</a:t>
            </a:r>
          </a:p>
        </p:txBody>
      </p:sp>
      <p:sp>
        <p:nvSpPr>
          <p:cNvPr id="13" name="TextBox 13"/>
          <p:cNvSpPr txBox="1"/>
          <p:nvPr/>
        </p:nvSpPr>
        <p:spPr>
          <a:xfrm>
            <a:off x="9508728" y="6866036"/>
            <a:ext cx="3738900" cy="1788261"/>
          </a:xfrm>
          <a:prstGeom prst="rect">
            <a:avLst/>
          </a:prstGeom>
        </p:spPr>
        <p:txBody>
          <a:bodyPr lIns="0" tIns="0" rIns="0" bIns="0" rtlCol="0" anchor="t">
            <a:spAutoFit/>
          </a:bodyPr>
          <a:lstStyle/>
          <a:p>
            <a:pPr algn="ctr">
              <a:lnSpc>
                <a:spcPts val="4747"/>
              </a:lnSpc>
            </a:pPr>
            <a:r>
              <a:rPr lang="en-US" sz="3440" spc="337">
                <a:solidFill>
                  <a:srgbClr val="231F20"/>
                </a:solidFill>
                <a:latin typeface="Maven Pro Bold"/>
              </a:rPr>
              <a:t>THIẾT KẾ VÀ XÂY DỰNG HỆ THỐNG</a:t>
            </a:r>
          </a:p>
        </p:txBody>
      </p:sp>
      <p:sp>
        <p:nvSpPr>
          <p:cNvPr id="14" name="TextBox 14"/>
          <p:cNvSpPr txBox="1"/>
          <p:nvPr/>
        </p:nvSpPr>
        <p:spPr>
          <a:xfrm>
            <a:off x="14585906" y="5527552"/>
            <a:ext cx="2508099" cy="1443523"/>
          </a:xfrm>
          <a:prstGeom prst="rect">
            <a:avLst/>
          </a:prstGeom>
        </p:spPr>
        <p:txBody>
          <a:bodyPr lIns="0" tIns="0" rIns="0" bIns="0" rtlCol="0" anchor="t">
            <a:spAutoFit/>
          </a:bodyPr>
          <a:lstStyle/>
          <a:p>
            <a:pPr marL="0" lvl="0" indent="0" algn="ctr">
              <a:lnSpc>
                <a:spcPts val="11758"/>
              </a:lnSpc>
              <a:spcBef>
                <a:spcPct val="0"/>
              </a:spcBef>
            </a:pPr>
            <a:r>
              <a:rPr lang="en-US" sz="8520" spc="451">
                <a:solidFill>
                  <a:srgbClr val="231F20"/>
                </a:solidFill>
                <a:latin typeface="Maven Pro Bold"/>
              </a:rPr>
              <a:t>IV</a:t>
            </a:r>
          </a:p>
        </p:txBody>
      </p:sp>
      <p:sp>
        <p:nvSpPr>
          <p:cNvPr id="15" name="TextBox 15"/>
          <p:cNvSpPr txBox="1"/>
          <p:nvPr/>
        </p:nvSpPr>
        <p:spPr>
          <a:xfrm>
            <a:off x="13970506" y="6925774"/>
            <a:ext cx="3738900" cy="1788261"/>
          </a:xfrm>
          <a:prstGeom prst="rect">
            <a:avLst/>
          </a:prstGeom>
        </p:spPr>
        <p:txBody>
          <a:bodyPr lIns="0" tIns="0" rIns="0" bIns="0" rtlCol="0" anchor="t">
            <a:spAutoFit/>
          </a:bodyPr>
          <a:lstStyle/>
          <a:p>
            <a:pPr algn="ctr">
              <a:lnSpc>
                <a:spcPts val="4747"/>
              </a:lnSpc>
            </a:pPr>
            <a:r>
              <a:rPr lang="en-US" sz="3440" spc="337">
                <a:solidFill>
                  <a:srgbClr val="231F20"/>
                </a:solidFill>
                <a:latin typeface="Maven Pro Bold"/>
              </a:rPr>
              <a:t>THỬ NGHIỆM VÀ ĐÁNH GIÁ HỆ THỐNG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22123" y="-4429"/>
            <a:ext cx="18231412" cy="10291429"/>
            <a:chOff x="0" y="-19050"/>
            <a:chExt cx="4801689" cy="2710500"/>
          </a:xfrm>
        </p:grpSpPr>
        <p:sp>
          <p:nvSpPr>
            <p:cNvPr id="3" name="Freeform 3"/>
            <p:cNvSpPr/>
            <p:nvPr/>
          </p:nvSpPr>
          <p:spPr>
            <a:xfrm>
              <a:off x="0" y="0"/>
              <a:ext cx="4801689" cy="2691450"/>
            </a:xfrm>
            <a:custGeom>
              <a:avLst/>
              <a:gdLst/>
              <a:ahLst/>
              <a:cxnLst/>
              <a:rect l="l" t="t" r="r" b="b"/>
              <a:pathLst>
                <a:path w="4801689" h="2691450">
                  <a:moveTo>
                    <a:pt x="10616" y="0"/>
                  </a:moveTo>
                  <a:lnTo>
                    <a:pt x="4791073" y="0"/>
                  </a:lnTo>
                  <a:cubicBezTo>
                    <a:pt x="4796935" y="0"/>
                    <a:pt x="4801689" y="4753"/>
                    <a:pt x="4801689" y="10616"/>
                  </a:cubicBezTo>
                  <a:lnTo>
                    <a:pt x="4801689" y="2680834"/>
                  </a:lnTo>
                  <a:cubicBezTo>
                    <a:pt x="4801689" y="2686697"/>
                    <a:pt x="4796935" y="2691450"/>
                    <a:pt x="4791073" y="2691450"/>
                  </a:cubicBezTo>
                  <a:lnTo>
                    <a:pt x="10616" y="2691450"/>
                  </a:lnTo>
                  <a:cubicBezTo>
                    <a:pt x="4753" y="2691450"/>
                    <a:pt x="0" y="2686697"/>
                    <a:pt x="0" y="2680834"/>
                  </a:cubicBezTo>
                  <a:lnTo>
                    <a:pt x="0" y="10616"/>
                  </a:lnTo>
                  <a:cubicBezTo>
                    <a:pt x="0" y="4753"/>
                    <a:pt x="4753" y="0"/>
                    <a:pt x="10616" y="0"/>
                  </a:cubicBezTo>
                  <a:close/>
                </a:path>
              </a:pathLst>
            </a:custGeom>
            <a:solidFill>
              <a:srgbClr val="FFFFFF">
                <a:alpha val="86667"/>
              </a:srgbClr>
            </a:solidFill>
          </p:spPr>
          <p:txBody>
            <a:bodyPr/>
            <a:lstStyle/>
            <a:p>
              <a:endParaRPr lang="en-US"/>
            </a:p>
          </p:txBody>
        </p:sp>
        <p:sp>
          <p:nvSpPr>
            <p:cNvPr id="4" name="TextBox 4"/>
            <p:cNvSpPr txBox="1"/>
            <p:nvPr/>
          </p:nvSpPr>
          <p:spPr>
            <a:xfrm>
              <a:off x="0" y="-19050"/>
              <a:ext cx="4801689" cy="271050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0" y="213259"/>
            <a:ext cx="8549854"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10101"/>
                </a:solidFill>
                <a:latin typeface="Maven Pro"/>
              </a:rPr>
              <a:t>I. </a:t>
            </a:r>
            <a:r>
              <a:rPr lang="en-US" sz="4745" spc="37" err="1">
                <a:solidFill>
                  <a:srgbClr val="010101"/>
                </a:solidFill>
                <a:latin typeface="Maven Pro"/>
              </a:rPr>
              <a:t>TỔNG</a:t>
            </a:r>
            <a:r>
              <a:rPr lang="en-US" sz="4745" spc="37">
                <a:solidFill>
                  <a:srgbClr val="010101"/>
                </a:solidFill>
                <a:latin typeface="Maven Pro"/>
              </a:rPr>
              <a:t> QUAN </a:t>
            </a:r>
            <a:r>
              <a:rPr lang="en-US" sz="4745" spc="37" err="1">
                <a:solidFill>
                  <a:srgbClr val="010101"/>
                </a:solidFill>
                <a:latin typeface="Maven Pro"/>
              </a:rPr>
              <a:t>VỀ</a:t>
            </a:r>
            <a:r>
              <a:rPr lang="en-US" sz="4745" spc="37">
                <a:solidFill>
                  <a:srgbClr val="010101"/>
                </a:solidFill>
                <a:latin typeface="Maven Pro"/>
              </a:rPr>
              <a:t> </a:t>
            </a:r>
            <a:r>
              <a:rPr lang="en-US" sz="4745" spc="37" err="1">
                <a:solidFill>
                  <a:srgbClr val="010101"/>
                </a:solidFill>
                <a:latin typeface="Maven Pro"/>
              </a:rPr>
              <a:t>ĐỀ</a:t>
            </a:r>
            <a:r>
              <a:rPr lang="en-US" sz="4745" spc="37">
                <a:solidFill>
                  <a:srgbClr val="010101"/>
                </a:solidFill>
                <a:latin typeface="Maven Pro"/>
              </a:rPr>
              <a:t> </a:t>
            </a:r>
            <a:r>
              <a:rPr lang="en-US" sz="4745" spc="37" err="1">
                <a:solidFill>
                  <a:srgbClr val="010101"/>
                </a:solidFill>
                <a:latin typeface="Maven Pro"/>
              </a:rPr>
              <a:t>TÀI</a:t>
            </a:r>
            <a:endParaRPr lang="en-US" sz="4745" spc="37">
              <a:solidFill>
                <a:srgbClr val="010101"/>
              </a:solidFill>
              <a:latin typeface="Maven Pro"/>
            </a:endParaRPr>
          </a:p>
        </p:txBody>
      </p:sp>
      <p:grpSp>
        <p:nvGrpSpPr>
          <p:cNvPr id="31" name="Group 30">
            <a:extLst>
              <a:ext uri="{FF2B5EF4-FFF2-40B4-BE49-F238E27FC236}">
                <a16:creationId xmlns:a16="http://schemas.microsoft.com/office/drawing/2014/main" id="{D22D315E-B253-B4E5-E7D5-AFE36E098236}"/>
              </a:ext>
            </a:extLst>
          </p:cNvPr>
          <p:cNvGrpSpPr/>
          <p:nvPr/>
        </p:nvGrpSpPr>
        <p:grpSpPr>
          <a:xfrm>
            <a:off x="1195790" y="2057871"/>
            <a:ext cx="4959682" cy="7804683"/>
            <a:chOff x="1195790" y="2007789"/>
            <a:chExt cx="4959682" cy="7804683"/>
          </a:xfrm>
        </p:grpSpPr>
        <p:grpSp>
          <p:nvGrpSpPr>
            <p:cNvPr id="5" name="Group 5"/>
            <p:cNvGrpSpPr/>
            <p:nvPr/>
          </p:nvGrpSpPr>
          <p:grpSpPr>
            <a:xfrm>
              <a:off x="1195790" y="2007789"/>
              <a:ext cx="4959682" cy="7804683"/>
              <a:chOff x="0" y="-19050"/>
              <a:chExt cx="812800" cy="1279043"/>
            </a:xfrm>
          </p:grpSpPr>
          <p:sp>
            <p:nvSpPr>
              <p:cNvPr id="6" name="Freeform 6"/>
              <p:cNvSpPr/>
              <p:nvPr/>
            </p:nvSpPr>
            <p:spPr>
              <a:xfrm>
                <a:off x="0" y="0"/>
                <a:ext cx="812800" cy="1259993"/>
              </a:xfrm>
              <a:custGeom>
                <a:avLst/>
                <a:gdLst/>
                <a:ahLst/>
                <a:cxnLst/>
                <a:rect l="l" t="t" r="r" b="b"/>
                <a:pathLst>
                  <a:path w="812800" h="1259993">
                    <a:moveTo>
                      <a:pt x="31219" y="0"/>
                    </a:moveTo>
                    <a:lnTo>
                      <a:pt x="781581" y="0"/>
                    </a:lnTo>
                    <a:cubicBezTo>
                      <a:pt x="798823" y="0"/>
                      <a:pt x="812800" y="13977"/>
                      <a:pt x="812800" y="31219"/>
                    </a:cubicBezTo>
                    <a:lnTo>
                      <a:pt x="812800" y="1228774"/>
                    </a:lnTo>
                    <a:cubicBezTo>
                      <a:pt x="812800" y="1246016"/>
                      <a:pt x="798823" y="1259993"/>
                      <a:pt x="781581" y="1259993"/>
                    </a:cubicBezTo>
                    <a:lnTo>
                      <a:pt x="31219" y="1259993"/>
                    </a:lnTo>
                    <a:cubicBezTo>
                      <a:pt x="13977" y="1259993"/>
                      <a:pt x="0" y="1246016"/>
                      <a:pt x="0" y="1228774"/>
                    </a:cubicBezTo>
                    <a:lnTo>
                      <a:pt x="0" y="31219"/>
                    </a:lnTo>
                    <a:cubicBezTo>
                      <a:pt x="0" y="13977"/>
                      <a:pt x="13977" y="0"/>
                      <a:pt x="31219"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7" name="TextBox 7"/>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95790" y="5101401"/>
              <a:ext cx="4959682" cy="932046"/>
              <a:chOff x="0" y="-19050"/>
              <a:chExt cx="812800" cy="152745"/>
            </a:xfrm>
          </p:grpSpPr>
          <p:sp>
            <p:nvSpPr>
              <p:cNvPr id="9" name="Freeform 9"/>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10" name="TextBox 10"/>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Nhanh chóng</a:t>
                </a:r>
              </a:p>
            </p:txBody>
          </p:sp>
        </p:grpSp>
        <p:sp>
          <p:nvSpPr>
            <p:cNvPr id="23" name="Freeform 23"/>
            <p:cNvSpPr/>
            <p:nvPr/>
          </p:nvSpPr>
          <p:spPr>
            <a:xfrm>
              <a:off x="1732037" y="2478200"/>
              <a:ext cx="3766489" cy="2348919"/>
            </a:xfrm>
            <a:custGeom>
              <a:avLst/>
              <a:gdLst/>
              <a:ahLst/>
              <a:cxnLst/>
              <a:rect l="l" t="t" r="r" b="b"/>
              <a:pathLst>
                <a:path w="3766489" h="2348919">
                  <a:moveTo>
                    <a:pt x="0" y="0"/>
                  </a:moveTo>
                  <a:lnTo>
                    <a:pt x="3766488" y="0"/>
                  </a:lnTo>
                  <a:lnTo>
                    <a:pt x="3766488" y="2348919"/>
                  </a:lnTo>
                  <a:lnTo>
                    <a:pt x="0" y="23489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7" name="TextBox 27"/>
            <p:cNvSpPr txBox="1"/>
            <p:nvPr/>
          </p:nvSpPr>
          <p:spPr>
            <a:xfrm>
              <a:off x="1427931" y="6375638"/>
              <a:ext cx="4374701" cy="2885282"/>
            </a:xfrm>
            <a:prstGeom prst="rect">
              <a:avLst/>
            </a:prstGeom>
          </p:spPr>
          <p:txBody>
            <a:bodyPr lIns="0" tIns="0" rIns="0" bIns="0" rtlCol="0" anchor="t">
              <a:spAutoFit/>
            </a:bodyPr>
            <a:lstStyle/>
            <a:p>
              <a:pPr marL="0" lvl="0" indent="0" algn="ctr">
                <a:lnSpc>
                  <a:spcPts val="3349"/>
                </a:lnSpc>
                <a:spcBef>
                  <a:spcPct val="0"/>
                </a:spcBef>
              </a:pPr>
              <a:r>
                <a:rPr lang="en-US" sz="2427" spc="237">
                  <a:solidFill>
                    <a:srgbClr val="231F20"/>
                  </a:solidFill>
                  <a:latin typeface="Maven Pro"/>
                </a:rPr>
                <a:t>Bộ gõ tiếng việt cần có tốc độ nhập văn bản nhanh để đáp ứng nhu cầu sử dụng của người dùng trong các hoạt động hàng ngày, như soạn thảo văn bản, nhắn tin,...</a:t>
              </a:r>
            </a:p>
          </p:txBody>
        </p:sp>
      </p:grpSp>
      <p:grpSp>
        <p:nvGrpSpPr>
          <p:cNvPr id="34" name="Group 33">
            <a:extLst>
              <a:ext uri="{FF2B5EF4-FFF2-40B4-BE49-F238E27FC236}">
                <a16:creationId xmlns:a16="http://schemas.microsoft.com/office/drawing/2014/main" id="{4312A57B-4210-3050-7E52-5CB3B9AF489C}"/>
              </a:ext>
            </a:extLst>
          </p:cNvPr>
          <p:cNvGrpSpPr/>
          <p:nvPr/>
        </p:nvGrpSpPr>
        <p:grpSpPr>
          <a:xfrm>
            <a:off x="6540478" y="2057872"/>
            <a:ext cx="5207044" cy="7804683"/>
            <a:chOff x="6667694" y="2124032"/>
            <a:chExt cx="4959682" cy="7688440"/>
          </a:xfrm>
        </p:grpSpPr>
        <p:grpSp>
          <p:nvGrpSpPr>
            <p:cNvPr id="11" name="Group 11"/>
            <p:cNvGrpSpPr/>
            <p:nvPr/>
          </p:nvGrpSpPr>
          <p:grpSpPr>
            <a:xfrm>
              <a:off x="6667694" y="2124032"/>
              <a:ext cx="4959682" cy="7688440"/>
              <a:chOff x="0" y="-19050"/>
              <a:chExt cx="812800" cy="1279043"/>
            </a:xfrm>
          </p:grpSpPr>
          <p:sp>
            <p:nvSpPr>
              <p:cNvPr id="12" name="Freeform 12"/>
              <p:cNvSpPr/>
              <p:nvPr/>
            </p:nvSpPr>
            <p:spPr>
              <a:xfrm>
                <a:off x="0" y="0"/>
                <a:ext cx="812800" cy="1259993"/>
              </a:xfrm>
              <a:custGeom>
                <a:avLst/>
                <a:gdLst/>
                <a:ahLst/>
                <a:cxnLst/>
                <a:rect l="l" t="t" r="r" b="b"/>
                <a:pathLst>
                  <a:path w="812800" h="1259993">
                    <a:moveTo>
                      <a:pt x="31219" y="0"/>
                    </a:moveTo>
                    <a:lnTo>
                      <a:pt x="781581" y="0"/>
                    </a:lnTo>
                    <a:cubicBezTo>
                      <a:pt x="798823" y="0"/>
                      <a:pt x="812800" y="13977"/>
                      <a:pt x="812800" y="31219"/>
                    </a:cubicBezTo>
                    <a:lnTo>
                      <a:pt x="812800" y="1228774"/>
                    </a:lnTo>
                    <a:cubicBezTo>
                      <a:pt x="812800" y="1246016"/>
                      <a:pt x="798823" y="1259993"/>
                      <a:pt x="781581" y="1259993"/>
                    </a:cubicBezTo>
                    <a:lnTo>
                      <a:pt x="31219" y="1259993"/>
                    </a:lnTo>
                    <a:cubicBezTo>
                      <a:pt x="13977" y="1259993"/>
                      <a:pt x="0" y="1246016"/>
                      <a:pt x="0" y="1228774"/>
                    </a:cubicBezTo>
                    <a:lnTo>
                      <a:pt x="0" y="31219"/>
                    </a:lnTo>
                    <a:cubicBezTo>
                      <a:pt x="0" y="13977"/>
                      <a:pt x="13977" y="0"/>
                      <a:pt x="31219"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13" name="TextBox 13"/>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14" name="Group 14"/>
            <p:cNvGrpSpPr/>
            <p:nvPr/>
          </p:nvGrpSpPr>
          <p:grpSpPr>
            <a:xfrm>
              <a:off x="6667694" y="5217644"/>
              <a:ext cx="4959682" cy="815803"/>
              <a:chOff x="0" y="0"/>
              <a:chExt cx="812800" cy="133695"/>
            </a:xfrm>
          </p:grpSpPr>
          <p:sp>
            <p:nvSpPr>
              <p:cNvPr id="15" name="Freeform 15"/>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16" name="TextBox 16"/>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Chính xác</a:t>
                </a:r>
              </a:p>
            </p:txBody>
          </p:sp>
        </p:grpSp>
        <p:sp>
          <p:nvSpPr>
            <p:cNvPr id="24" name="Freeform 24"/>
            <p:cNvSpPr/>
            <p:nvPr/>
          </p:nvSpPr>
          <p:spPr>
            <a:xfrm>
              <a:off x="7236431" y="2297513"/>
              <a:ext cx="3822208" cy="2710293"/>
            </a:xfrm>
            <a:custGeom>
              <a:avLst/>
              <a:gdLst/>
              <a:ahLst/>
              <a:cxnLst/>
              <a:rect l="l" t="t" r="r" b="b"/>
              <a:pathLst>
                <a:path w="3822208" h="2710293">
                  <a:moveTo>
                    <a:pt x="0" y="0"/>
                  </a:moveTo>
                  <a:lnTo>
                    <a:pt x="3822208" y="0"/>
                  </a:lnTo>
                  <a:lnTo>
                    <a:pt x="3822208" y="2710293"/>
                  </a:lnTo>
                  <a:lnTo>
                    <a:pt x="0" y="27102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TextBox 28"/>
            <p:cNvSpPr txBox="1"/>
            <p:nvPr/>
          </p:nvSpPr>
          <p:spPr>
            <a:xfrm>
              <a:off x="6899835" y="6375638"/>
              <a:ext cx="4374701" cy="1645361"/>
            </a:xfrm>
            <a:prstGeom prst="rect">
              <a:avLst/>
            </a:prstGeom>
          </p:spPr>
          <p:txBody>
            <a:bodyPr lIns="0" tIns="0" rIns="0" bIns="0" rtlCol="0" anchor="t">
              <a:spAutoFit/>
            </a:bodyPr>
            <a:lstStyle/>
            <a:p>
              <a:pPr marL="0" lvl="0" indent="0" algn="ctr">
                <a:lnSpc>
                  <a:spcPts val="3349"/>
                </a:lnSpc>
                <a:spcBef>
                  <a:spcPct val="0"/>
                </a:spcBef>
              </a:pPr>
              <a:r>
                <a:rPr lang="en-US" sz="2427" spc="237">
                  <a:solidFill>
                    <a:srgbClr val="231F20"/>
                  </a:solidFill>
                  <a:latin typeface="Maven Pro"/>
                </a:rPr>
                <a:t>cần có độ chính xác cao để hạn chế lỗi nhập liệu, giúp người dùng tạo ra văn bản chất lượng.</a:t>
              </a:r>
            </a:p>
          </p:txBody>
        </p:sp>
      </p:grpSp>
      <p:grpSp>
        <p:nvGrpSpPr>
          <p:cNvPr id="36" name="Group 35">
            <a:extLst>
              <a:ext uri="{FF2B5EF4-FFF2-40B4-BE49-F238E27FC236}">
                <a16:creationId xmlns:a16="http://schemas.microsoft.com/office/drawing/2014/main" id="{86255134-066E-9693-1400-A75449B1E42B}"/>
              </a:ext>
            </a:extLst>
          </p:cNvPr>
          <p:cNvGrpSpPr/>
          <p:nvPr/>
        </p:nvGrpSpPr>
        <p:grpSpPr>
          <a:xfrm>
            <a:off x="12072178" y="1999749"/>
            <a:ext cx="5020032" cy="7804683"/>
            <a:chOff x="12072178" y="1999749"/>
            <a:chExt cx="5020032" cy="7804683"/>
          </a:xfrm>
        </p:grpSpPr>
        <p:grpSp>
          <p:nvGrpSpPr>
            <p:cNvPr id="17" name="Group 17"/>
            <p:cNvGrpSpPr/>
            <p:nvPr/>
          </p:nvGrpSpPr>
          <p:grpSpPr>
            <a:xfrm>
              <a:off x="12072178" y="1999749"/>
              <a:ext cx="4959682" cy="7804683"/>
              <a:chOff x="0" y="-19050"/>
              <a:chExt cx="812800" cy="1279043"/>
            </a:xfrm>
          </p:grpSpPr>
          <p:sp>
            <p:nvSpPr>
              <p:cNvPr id="18" name="Freeform 18"/>
              <p:cNvSpPr/>
              <p:nvPr/>
            </p:nvSpPr>
            <p:spPr>
              <a:xfrm>
                <a:off x="0" y="0"/>
                <a:ext cx="812800" cy="1259993"/>
              </a:xfrm>
              <a:custGeom>
                <a:avLst/>
                <a:gdLst/>
                <a:ahLst/>
                <a:cxnLst/>
                <a:rect l="l" t="t" r="r" b="b"/>
                <a:pathLst>
                  <a:path w="812800" h="1259993">
                    <a:moveTo>
                      <a:pt x="31219" y="0"/>
                    </a:moveTo>
                    <a:lnTo>
                      <a:pt x="781581" y="0"/>
                    </a:lnTo>
                    <a:cubicBezTo>
                      <a:pt x="798823" y="0"/>
                      <a:pt x="812800" y="13977"/>
                      <a:pt x="812800" y="31219"/>
                    </a:cubicBezTo>
                    <a:lnTo>
                      <a:pt x="812800" y="1228774"/>
                    </a:lnTo>
                    <a:cubicBezTo>
                      <a:pt x="812800" y="1246016"/>
                      <a:pt x="798823" y="1259993"/>
                      <a:pt x="781581" y="1259993"/>
                    </a:cubicBezTo>
                    <a:lnTo>
                      <a:pt x="31219" y="1259993"/>
                    </a:lnTo>
                    <a:cubicBezTo>
                      <a:pt x="13977" y="1259993"/>
                      <a:pt x="0" y="1246016"/>
                      <a:pt x="0" y="1228774"/>
                    </a:cubicBezTo>
                    <a:lnTo>
                      <a:pt x="0" y="31219"/>
                    </a:lnTo>
                    <a:cubicBezTo>
                      <a:pt x="0" y="13977"/>
                      <a:pt x="13977" y="0"/>
                      <a:pt x="31219" y="0"/>
                    </a:cubicBezTo>
                    <a:close/>
                  </a:path>
                </a:pathLst>
              </a:custGeom>
              <a:solidFill>
                <a:srgbClr val="000000">
                  <a:alpha val="0"/>
                </a:srgbClr>
              </a:solidFill>
              <a:ln w="57150" cap="sq">
                <a:solidFill>
                  <a:srgbClr val="000000"/>
                </a:solidFill>
                <a:prstDash val="solid"/>
                <a:miter/>
              </a:ln>
            </p:spPr>
            <p:txBody>
              <a:bodyPr/>
              <a:lstStyle/>
              <a:p>
                <a:endParaRPr lang="en-US"/>
              </a:p>
            </p:txBody>
          </p:sp>
          <p:sp>
            <p:nvSpPr>
              <p:cNvPr id="19" name="TextBox 19"/>
              <p:cNvSpPr txBox="1"/>
              <p:nvPr/>
            </p:nvSpPr>
            <p:spPr>
              <a:xfrm>
                <a:off x="0" y="-19050"/>
                <a:ext cx="812800" cy="1279043"/>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12132528" y="5217644"/>
              <a:ext cx="4959682" cy="815803"/>
              <a:chOff x="0" y="0"/>
              <a:chExt cx="812800" cy="133695"/>
            </a:xfrm>
          </p:grpSpPr>
          <p:sp>
            <p:nvSpPr>
              <p:cNvPr id="21" name="Freeform 21"/>
              <p:cNvSpPr/>
              <p:nvPr/>
            </p:nvSpPr>
            <p:spPr>
              <a:xfrm>
                <a:off x="0" y="0"/>
                <a:ext cx="812800" cy="133695"/>
              </a:xfrm>
              <a:custGeom>
                <a:avLst/>
                <a:gdLst/>
                <a:ahLst/>
                <a:cxnLst/>
                <a:rect l="l" t="t" r="r" b="b"/>
                <a:pathLst>
                  <a:path w="812800" h="133695">
                    <a:moveTo>
                      <a:pt x="0" y="0"/>
                    </a:moveTo>
                    <a:lnTo>
                      <a:pt x="812800" y="0"/>
                    </a:lnTo>
                    <a:lnTo>
                      <a:pt x="812800" y="133695"/>
                    </a:lnTo>
                    <a:lnTo>
                      <a:pt x="0" y="133695"/>
                    </a:lnTo>
                    <a:close/>
                  </a:path>
                </a:pathLst>
              </a:custGeom>
              <a:solidFill>
                <a:srgbClr val="000000"/>
              </a:solidFill>
            </p:spPr>
            <p:txBody>
              <a:bodyPr/>
              <a:lstStyle/>
              <a:p>
                <a:endParaRPr lang="en-US"/>
              </a:p>
            </p:txBody>
          </p:sp>
          <p:sp>
            <p:nvSpPr>
              <p:cNvPr id="22" name="TextBox 22"/>
              <p:cNvSpPr txBox="1"/>
              <p:nvPr/>
            </p:nvSpPr>
            <p:spPr>
              <a:xfrm>
                <a:off x="0" y="-19050"/>
                <a:ext cx="812800" cy="152745"/>
              </a:xfrm>
              <a:prstGeom prst="rect">
                <a:avLst/>
              </a:prstGeom>
            </p:spPr>
            <p:txBody>
              <a:bodyPr lIns="50800" tIns="50800" rIns="50800" bIns="50800" rtlCol="0" anchor="ctr"/>
              <a:lstStyle/>
              <a:p>
                <a:pPr algn="ctr">
                  <a:lnSpc>
                    <a:spcPts val="2859"/>
                  </a:lnSpc>
                </a:pPr>
                <a:r>
                  <a:rPr lang="en-US" sz="2199">
                    <a:solidFill>
                      <a:srgbClr val="FFFFFF"/>
                    </a:solidFill>
                    <a:latin typeface="Montserrat Classic"/>
                  </a:rPr>
                  <a:t>Dễ dàng</a:t>
                </a:r>
              </a:p>
            </p:txBody>
          </p:sp>
        </p:grpSp>
        <p:sp>
          <p:nvSpPr>
            <p:cNvPr id="25" name="Freeform 25"/>
            <p:cNvSpPr/>
            <p:nvPr/>
          </p:nvSpPr>
          <p:spPr>
            <a:xfrm>
              <a:off x="13696382" y="2262341"/>
              <a:ext cx="1831974" cy="2745465"/>
            </a:xfrm>
            <a:custGeom>
              <a:avLst/>
              <a:gdLst/>
              <a:ahLst/>
              <a:cxnLst/>
              <a:rect l="l" t="t" r="r" b="b"/>
              <a:pathLst>
                <a:path w="1831974" h="2745465">
                  <a:moveTo>
                    <a:pt x="0" y="0"/>
                  </a:moveTo>
                  <a:lnTo>
                    <a:pt x="1831974" y="0"/>
                  </a:lnTo>
                  <a:lnTo>
                    <a:pt x="1831974" y="2745465"/>
                  </a:lnTo>
                  <a:lnTo>
                    <a:pt x="0" y="27454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TextBox 29"/>
            <p:cNvSpPr txBox="1"/>
            <p:nvPr/>
          </p:nvSpPr>
          <p:spPr>
            <a:xfrm>
              <a:off x="12364669" y="6375638"/>
              <a:ext cx="4374701" cy="2058668"/>
            </a:xfrm>
            <a:prstGeom prst="rect">
              <a:avLst/>
            </a:prstGeom>
          </p:spPr>
          <p:txBody>
            <a:bodyPr lIns="0" tIns="0" rIns="0" bIns="0" rtlCol="0" anchor="t">
              <a:spAutoFit/>
            </a:bodyPr>
            <a:lstStyle/>
            <a:p>
              <a:pPr marL="0" lvl="0" indent="0" algn="ctr">
                <a:lnSpc>
                  <a:spcPts val="3349"/>
                </a:lnSpc>
                <a:spcBef>
                  <a:spcPct val="0"/>
                </a:spcBef>
              </a:pPr>
              <a:r>
                <a:rPr lang="en-US" sz="2427" spc="237">
                  <a:solidFill>
                    <a:srgbClr val="231F20"/>
                  </a:solidFill>
                  <a:latin typeface="Maven Pro"/>
                </a:rPr>
                <a:t>Bộ gõ tiếng việt cần có giao diện và cách sử dụng đơn giản, dễ hiểu để người dùng có thể sử dụng một cách dễ dàng.</a:t>
              </a:r>
            </a:p>
          </p:txBody>
        </p:sp>
      </p:grpSp>
      <p:sp>
        <p:nvSpPr>
          <p:cNvPr id="30" name="TextBox 30"/>
          <p:cNvSpPr txBox="1"/>
          <p:nvPr/>
        </p:nvSpPr>
        <p:spPr>
          <a:xfrm>
            <a:off x="1028700" y="1247096"/>
            <a:ext cx="3771900" cy="583429"/>
          </a:xfrm>
          <a:prstGeom prst="rect">
            <a:avLst/>
          </a:prstGeom>
        </p:spPr>
        <p:txBody>
          <a:bodyPr wrap="square" lIns="0" tIns="0" rIns="0" bIns="0" rtlCol="0" anchor="t">
            <a:spAutoFit/>
          </a:bodyPr>
          <a:lstStyle/>
          <a:p>
            <a:pPr marL="399410" lvl="1" algn="ctr">
              <a:lnSpc>
                <a:spcPts val="4809"/>
              </a:lnSpc>
              <a:spcBef>
                <a:spcPct val="0"/>
              </a:spcBef>
            </a:pPr>
            <a:r>
              <a:rPr lang="en-US" sz="3699">
                <a:solidFill>
                  <a:srgbClr val="000000"/>
                </a:solidFill>
                <a:latin typeface="Maven Pro" panose="020B0604020202020204" charset="0"/>
              </a:rPr>
              <a:t>1. </a:t>
            </a:r>
            <a:r>
              <a:rPr lang="en-US" sz="3699" err="1">
                <a:solidFill>
                  <a:srgbClr val="000000"/>
                </a:solidFill>
                <a:latin typeface="Maven Pro" panose="020B0604020202020204" charset="0"/>
              </a:rPr>
              <a:t>Mục</a:t>
            </a:r>
            <a:r>
              <a:rPr lang="en-US" sz="3699">
                <a:solidFill>
                  <a:srgbClr val="000000"/>
                </a:solidFill>
                <a:latin typeface="Maven Pro" panose="020B0604020202020204" charset="0"/>
              </a:rPr>
              <a:t> </a:t>
            </a:r>
            <a:r>
              <a:rPr lang="en-US" sz="3699" err="1">
                <a:solidFill>
                  <a:srgbClr val="000000"/>
                </a:solidFill>
                <a:latin typeface="Maven Pro" panose="020B0604020202020204" charset="0"/>
              </a:rPr>
              <a:t>tiêu</a:t>
            </a:r>
            <a:endParaRPr lang="en-US" sz="3699">
              <a:solidFill>
                <a:srgbClr val="000000"/>
              </a:solidFill>
              <a:latin typeface="Maven Pro"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1000"/>
                                        <p:tgtEl>
                                          <p:spTgt spid="34"/>
                                        </p:tgtEl>
                                      </p:cBhvr>
                                    </p:animEffect>
                                    <p:anim calcmode="lin" valueType="num">
                                      <p:cBhvr>
                                        <p:cTn id="15" dur="1000" fill="hold"/>
                                        <p:tgtEl>
                                          <p:spTgt spid="34"/>
                                        </p:tgtEl>
                                        <p:attrNameLst>
                                          <p:attrName>ppt_x</p:attrName>
                                        </p:attrNameLst>
                                      </p:cBhvr>
                                      <p:tavLst>
                                        <p:tav tm="0">
                                          <p:val>
                                            <p:strVal val="#ppt_x"/>
                                          </p:val>
                                        </p:tav>
                                        <p:tav tm="100000">
                                          <p:val>
                                            <p:strVal val="#ppt_x"/>
                                          </p:val>
                                        </p:tav>
                                      </p:tavLst>
                                    </p:anim>
                                    <p:anim calcmode="lin" valueType="num">
                                      <p:cBhvr>
                                        <p:cTn id="1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1000"/>
                                        <p:tgtEl>
                                          <p:spTgt spid="36"/>
                                        </p:tgtEl>
                                      </p:cBhvr>
                                    </p:animEffect>
                                    <p:anim calcmode="lin" valueType="num">
                                      <p:cBhvr>
                                        <p:cTn id="22" dur="1000" fill="hold"/>
                                        <p:tgtEl>
                                          <p:spTgt spid="36"/>
                                        </p:tgtEl>
                                        <p:attrNameLst>
                                          <p:attrName>ppt_x</p:attrName>
                                        </p:attrNameLst>
                                      </p:cBhvr>
                                      <p:tavLst>
                                        <p:tav tm="0">
                                          <p:val>
                                            <p:strVal val="#ppt_x"/>
                                          </p:val>
                                        </p:tav>
                                        <p:tav tm="100000">
                                          <p:val>
                                            <p:strVal val="#ppt_x"/>
                                          </p:val>
                                        </p:tav>
                                      </p:tavLst>
                                    </p:anim>
                                    <p:anim calcmode="lin" valueType="num">
                                      <p:cBhvr>
                                        <p:cTn id="23"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5" name="TextBox 5"/>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968999" y="4121377"/>
            <a:ext cx="751049" cy="890426"/>
            <a:chOff x="0" y="-66912"/>
            <a:chExt cx="197807" cy="234515"/>
          </a:xfrm>
        </p:grpSpPr>
        <p:sp>
          <p:nvSpPr>
            <p:cNvPr id="7" name="Freeform 7"/>
            <p:cNvSpPr/>
            <p:nvPr/>
          </p:nvSpPr>
          <p:spPr>
            <a:xfrm>
              <a:off x="3924" y="-66912"/>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8" name="TextBox 8"/>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grpSp>
        <p:nvGrpSpPr>
          <p:cNvPr id="9" name="Group 9"/>
          <p:cNvGrpSpPr/>
          <p:nvPr/>
        </p:nvGrpSpPr>
        <p:grpSpPr>
          <a:xfrm>
            <a:off x="14353134" y="3694928"/>
            <a:ext cx="3314591" cy="3314591"/>
            <a:chOff x="0" y="0"/>
            <a:chExt cx="4872604" cy="4872604"/>
          </a:xfrm>
        </p:grpSpPr>
        <p:sp>
          <p:nvSpPr>
            <p:cNvPr id="10" name="Freeform 10"/>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txBody>
            <a:bodyPr/>
            <a:lstStyle/>
            <a:p>
              <a:endParaRPr lang="en-US"/>
            </a:p>
          </p:txBody>
        </p:sp>
      </p:grpSp>
      <p:grpSp>
        <p:nvGrpSpPr>
          <p:cNvPr id="11" name="Group 11"/>
          <p:cNvGrpSpPr/>
          <p:nvPr/>
        </p:nvGrpSpPr>
        <p:grpSpPr>
          <a:xfrm>
            <a:off x="11760740" y="3718345"/>
            <a:ext cx="3314591" cy="3326378"/>
            <a:chOff x="0" y="0"/>
            <a:chExt cx="4872604" cy="4889931"/>
          </a:xfrm>
        </p:grpSpPr>
        <p:sp>
          <p:nvSpPr>
            <p:cNvPr id="12" name="Freeform 12"/>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txBody>
            <a:bodyPr/>
            <a:lstStyle/>
            <a:p>
              <a:endParaRPr lang="en-US"/>
            </a:p>
          </p:txBody>
        </p:sp>
      </p:grpSp>
      <p:grpSp>
        <p:nvGrpSpPr>
          <p:cNvPr id="13" name="Group 13"/>
          <p:cNvGrpSpPr/>
          <p:nvPr/>
        </p:nvGrpSpPr>
        <p:grpSpPr>
          <a:xfrm>
            <a:off x="14328241" y="6288686"/>
            <a:ext cx="3314591" cy="3315573"/>
            <a:chOff x="0" y="0"/>
            <a:chExt cx="4872604" cy="4874047"/>
          </a:xfrm>
        </p:grpSpPr>
        <p:sp>
          <p:nvSpPr>
            <p:cNvPr id="14" name="Freeform 14"/>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txBody>
            <a:bodyPr/>
            <a:lstStyle/>
            <a:p>
              <a:endParaRPr lang="en-US"/>
            </a:p>
          </p:txBody>
        </p:sp>
      </p:grpSp>
      <p:grpSp>
        <p:nvGrpSpPr>
          <p:cNvPr id="15" name="Group 15"/>
          <p:cNvGrpSpPr/>
          <p:nvPr/>
        </p:nvGrpSpPr>
        <p:grpSpPr>
          <a:xfrm>
            <a:off x="916860" y="3148979"/>
            <a:ext cx="5689104" cy="275488"/>
            <a:chOff x="0" y="0"/>
            <a:chExt cx="4519796" cy="218865"/>
          </a:xfrm>
        </p:grpSpPr>
        <p:sp>
          <p:nvSpPr>
            <p:cNvPr id="16" name="Freeform 16"/>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17" name="TextBox 17"/>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8" name="Group 18"/>
          <p:cNvGrpSpPr/>
          <p:nvPr/>
        </p:nvGrpSpPr>
        <p:grpSpPr>
          <a:xfrm>
            <a:off x="968999" y="6055515"/>
            <a:ext cx="750859" cy="923507"/>
            <a:chOff x="-3874" y="-68658"/>
            <a:chExt cx="197757" cy="243228"/>
          </a:xfrm>
        </p:grpSpPr>
        <p:sp>
          <p:nvSpPr>
            <p:cNvPr id="19" name="Freeform 19"/>
            <p:cNvSpPr/>
            <p:nvPr/>
          </p:nvSpPr>
          <p:spPr>
            <a:xfrm>
              <a:off x="-3874" y="-68658"/>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20" name="TextBox 20"/>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02</a:t>
              </a:r>
            </a:p>
          </p:txBody>
        </p:sp>
      </p:grpSp>
      <p:grpSp>
        <p:nvGrpSpPr>
          <p:cNvPr id="21" name="Group 21"/>
          <p:cNvGrpSpPr/>
          <p:nvPr/>
        </p:nvGrpSpPr>
        <p:grpSpPr>
          <a:xfrm>
            <a:off x="964253" y="7946458"/>
            <a:ext cx="755605" cy="971329"/>
            <a:chOff x="-5124" y="-81253"/>
            <a:chExt cx="199007" cy="255823"/>
          </a:xfrm>
        </p:grpSpPr>
        <p:sp>
          <p:nvSpPr>
            <p:cNvPr id="22" name="Freeform 22"/>
            <p:cNvSpPr/>
            <p:nvPr/>
          </p:nvSpPr>
          <p:spPr>
            <a:xfrm>
              <a:off x="-5124" y="-81253"/>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23" name="TextBox 23"/>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grpSp>
        <p:nvGrpSpPr>
          <p:cNvPr id="24" name="Group 24"/>
          <p:cNvGrpSpPr/>
          <p:nvPr/>
        </p:nvGrpSpPr>
        <p:grpSpPr>
          <a:xfrm>
            <a:off x="12085550" y="-131220"/>
            <a:ext cx="9534019" cy="1112295"/>
            <a:chOff x="0" y="0"/>
            <a:chExt cx="1876002" cy="218865"/>
          </a:xfrm>
        </p:grpSpPr>
        <p:sp>
          <p:nvSpPr>
            <p:cNvPr id="25" name="Freeform 25"/>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26" name="TextBox 26"/>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7" name="AutoShape 27"/>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28" name="Freeform 28"/>
          <p:cNvSpPr/>
          <p:nvPr/>
        </p:nvSpPr>
        <p:spPr>
          <a:xfrm>
            <a:off x="15558974" y="7484193"/>
            <a:ext cx="902910" cy="902910"/>
          </a:xfrm>
          <a:custGeom>
            <a:avLst/>
            <a:gdLst/>
            <a:ahLst/>
            <a:cxnLst/>
            <a:rect l="l" t="t" r="r" b="b"/>
            <a:pathLst>
              <a:path w="902910" h="902910">
                <a:moveTo>
                  <a:pt x="0" y="0"/>
                </a:moveTo>
                <a:lnTo>
                  <a:pt x="902911" y="0"/>
                </a:lnTo>
                <a:lnTo>
                  <a:pt x="902911" y="902910"/>
                </a:lnTo>
                <a:lnTo>
                  <a:pt x="0" y="902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9" name="Freeform 29"/>
          <p:cNvSpPr/>
          <p:nvPr/>
        </p:nvSpPr>
        <p:spPr>
          <a:xfrm>
            <a:off x="12843079" y="4740232"/>
            <a:ext cx="1223982" cy="1223982"/>
          </a:xfrm>
          <a:custGeom>
            <a:avLst/>
            <a:gdLst/>
            <a:ahLst/>
            <a:cxnLst/>
            <a:rect l="l" t="t" r="r" b="b"/>
            <a:pathLst>
              <a:path w="1223982" h="1223982">
                <a:moveTo>
                  <a:pt x="0" y="0"/>
                </a:moveTo>
                <a:lnTo>
                  <a:pt x="1223981" y="0"/>
                </a:lnTo>
                <a:lnTo>
                  <a:pt x="1223981" y="1223982"/>
                </a:lnTo>
                <a:lnTo>
                  <a:pt x="0" y="1223982"/>
                </a:lnTo>
                <a:lnTo>
                  <a:pt x="0" y="0"/>
                </a:lnTo>
                <a:close/>
              </a:path>
            </a:pathLst>
          </a:custGeom>
          <a:blipFill>
            <a:blip r:embed="rId5"/>
            <a:stretch>
              <a:fillRect/>
            </a:stretch>
          </a:blipFill>
        </p:spPr>
        <p:txBody>
          <a:bodyPr/>
          <a:lstStyle/>
          <a:p>
            <a:endParaRPr lang="en-US"/>
          </a:p>
        </p:txBody>
      </p:sp>
      <p:sp>
        <p:nvSpPr>
          <p:cNvPr id="30" name="Freeform 30"/>
          <p:cNvSpPr/>
          <p:nvPr/>
        </p:nvSpPr>
        <p:spPr>
          <a:xfrm>
            <a:off x="15437613" y="4714507"/>
            <a:ext cx="1334054" cy="1334054"/>
          </a:xfrm>
          <a:custGeom>
            <a:avLst/>
            <a:gdLst/>
            <a:ahLst/>
            <a:cxnLst/>
            <a:rect l="l" t="t" r="r" b="b"/>
            <a:pathLst>
              <a:path w="1334054" h="1334054">
                <a:moveTo>
                  <a:pt x="0" y="0"/>
                </a:moveTo>
                <a:lnTo>
                  <a:pt x="1334054" y="0"/>
                </a:lnTo>
                <a:lnTo>
                  <a:pt x="1334054" y="1334054"/>
                </a:lnTo>
                <a:lnTo>
                  <a:pt x="0" y="1334054"/>
                </a:lnTo>
                <a:lnTo>
                  <a:pt x="0" y="0"/>
                </a:lnTo>
                <a:close/>
              </a:path>
            </a:pathLst>
          </a:custGeom>
          <a:blipFill>
            <a:blip r:embed="rId6"/>
            <a:stretch>
              <a:fillRect/>
            </a:stretch>
          </a:blipFill>
        </p:spPr>
        <p:txBody>
          <a:bodyPr/>
          <a:lstStyle/>
          <a:p>
            <a:endParaRPr lang="en-US"/>
          </a:p>
        </p:txBody>
      </p:sp>
      <p:sp>
        <p:nvSpPr>
          <p:cNvPr id="31" name="Freeform 31"/>
          <p:cNvSpPr/>
          <p:nvPr/>
        </p:nvSpPr>
        <p:spPr>
          <a:xfrm>
            <a:off x="15276972" y="7095035"/>
            <a:ext cx="1417128" cy="1417128"/>
          </a:xfrm>
          <a:custGeom>
            <a:avLst/>
            <a:gdLst/>
            <a:ahLst/>
            <a:cxnLst/>
            <a:rect l="l" t="t" r="r" b="b"/>
            <a:pathLst>
              <a:path w="1417128" h="1417128">
                <a:moveTo>
                  <a:pt x="0" y="0"/>
                </a:moveTo>
                <a:lnTo>
                  <a:pt x="1417128" y="0"/>
                </a:lnTo>
                <a:lnTo>
                  <a:pt x="1417128" y="1417128"/>
                </a:lnTo>
                <a:lnTo>
                  <a:pt x="0" y="1417128"/>
                </a:lnTo>
                <a:lnTo>
                  <a:pt x="0" y="0"/>
                </a:lnTo>
                <a:close/>
              </a:path>
            </a:pathLst>
          </a:custGeom>
          <a:blipFill>
            <a:blip r:embed="rId7"/>
            <a:stretch>
              <a:fillRect/>
            </a:stretch>
          </a:blipFill>
        </p:spPr>
        <p:txBody>
          <a:bodyPr/>
          <a:lstStyle/>
          <a:p>
            <a:endParaRPr lang="en-US"/>
          </a:p>
        </p:txBody>
      </p:sp>
      <p:sp>
        <p:nvSpPr>
          <p:cNvPr id="32" name="TextBox 32"/>
          <p:cNvSpPr txBox="1"/>
          <p:nvPr/>
        </p:nvSpPr>
        <p:spPr>
          <a:xfrm>
            <a:off x="2689046" y="4167202"/>
            <a:ext cx="8662119" cy="1760867"/>
          </a:xfrm>
          <a:prstGeom prst="rect">
            <a:avLst/>
          </a:prstGeom>
        </p:spPr>
        <p:txBody>
          <a:bodyPr lIns="0" tIns="0" rIns="0" bIns="0" rtlCol="0" anchor="t">
            <a:spAutoFit/>
          </a:bodyPr>
          <a:lstStyle/>
          <a:p>
            <a:pPr>
              <a:lnSpc>
                <a:spcPts val="2774"/>
              </a:lnSpc>
            </a:pPr>
            <a:r>
              <a:rPr lang="en-US" sz="2010" spc="197" err="1">
                <a:solidFill>
                  <a:srgbClr val="231F20"/>
                </a:solidFill>
                <a:latin typeface="Maven Pro"/>
              </a:rPr>
              <a:t>Ngôn</a:t>
            </a:r>
            <a:r>
              <a:rPr lang="en-US" sz="2010" spc="197">
                <a:solidFill>
                  <a:srgbClr val="231F20"/>
                </a:solidFill>
                <a:latin typeface="Maven Pro"/>
              </a:rPr>
              <a:t> </a:t>
            </a:r>
            <a:r>
              <a:rPr lang="en-US" sz="2010" spc="197" err="1">
                <a:solidFill>
                  <a:srgbClr val="231F20"/>
                </a:solidFill>
                <a:latin typeface="Maven Pro"/>
              </a:rPr>
              <a:t>ngữ</a:t>
            </a:r>
            <a:r>
              <a:rPr lang="en-US" sz="2010" spc="197">
                <a:solidFill>
                  <a:srgbClr val="231F20"/>
                </a:solidFill>
                <a:latin typeface="Maven Pro"/>
              </a:rPr>
              <a:t> </a:t>
            </a:r>
            <a:r>
              <a:rPr lang="en-US" sz="2010" spc="197" err="1">
                <a:solidFill>
                  <a:srgbClr val="231F20"/>
                </a:solidFill>
                <a:latin typeface="Maven Pro"/>
              </a:rPr>
              <a:t>lập</a:t>
            </a:r>
            <a:r>
              <a:rPr lang="en-US" sz="2010" spc="197">
                <a:solidFill>
                  <a:srgbClr val="231F20"/>
                </a:solidFill>
                <a:latin typeface="Maven Pro"/>
              </a:rPr>
              <a:t> </a:t>
            </a:r>
            <a:r>
              <a:rPr lang="en-US" sz="2010" spc="197" err="1">
                <a:solidFill>
                  <a:srgbClr val="231F20"/>
                </a:solidFill>
                <a:latin typeface="Maven Pro"/>
              </a:rPr>
              <a:t>trình</a:t>
            </a:r>
            <a:r>
              <a:rPr lang="en-US" sz="2010" spc="197">
                <a:solidFill>
                  <a:srgbClr val="231F20"/>
                </a:solidFill>
                <a:latin typeface="Maven Pro"/>
              </a:rPr>
              <a:t> C#: C# </a:t>
            </a:r>
            <a:r>
              <a:rPr lang="en-US" sz="2010" spc="197" err="1">
                <a:solidFill>
                  <a:srgbClr val="231F20"/>
                </a:solidFill>
                <a:latin typeface="Maven Pro"/>
              </a:rPr>
              <a:t>là</a:t>
            </a:r>
            <a:r>
              <a:rPr lang="en-US" sz="2010" spc="197">
                <a:solidFill>
                  <a:srgbClr val="231F20"/>
                </a:solidFill>
                <a:latin typeface="Maven Pro"/>
              </a:rPr>
              <a:t> </a:t>
            </a:r>
            <a:r>
              <a:rPr lang="en-US" sz="2010" spc="197" err="1">
                <a:solidFill>
                  <a:srgbClr val="231F20"/>
                </a:solidFill>
                <a:latin typeface="Maven Pro"/>
              </a:rPr>
              <a:t>một</a:t>
            </a:r>
            <a:r>
              <a:rPr lang="en-US" sz="2010" spc="197">
                <a:solidFill>
                  <a:srgbClr val="231F20"/>
                </a:solidFill>
                <a:latin typeface="Maven Pro"/>
              </a:rPr>
              <a:t> </a:t>
            </a:r>
            <a:r>
              <a:rPr lang="en-US" sz="2010" spc="197" err="1">
                <a:solidFill>
                  <a:srgbClr val="231F20"/>
                </a:solidFill>
                <a:latin typeface="Maven Pro"/>
              </a:rPr>
              <a:t>ngôn</a:t>
            </a:r>
            <a:r>
              <a:rPr lang="en-US" sz="2010" spc="197">
                <a:solidFill>
                  <a:srgbClr val="231F20"/>
                </a:solidFill>
                <a:latin typeface="Maven Pro"/>
              </a:rPr>
              <a:t> </a:t>
            </a:r>
            <a:r>
              <a:rPr lang="en-US" sz="2010" spc="197" err="1">
                <a:solidFill>
                  <a:srgbClr val="231F20"/>
                </a:solidFill>
                <a:latin typeface="Maven Pro"/>
              </a:rPr>
              <a:t>ngữ</a:t>
            </a:r>
            <a:r>
              <a:rPr lang="en-US" sz="2010" spc="197">
                <a:solidFill>
                  <a:srgbClr val="231F20"/>
                </a:solidFill>
                <a:latin typeface="Maven Pro"/>
              </a:rPr>
              <a:t> </a:t>
            </a:r>
            <a:r>
              <a:rPr lang="en-US" sz="2010" spc="197" err="1">
                <a:solidFill>
                  <a:srgbClr val="231F20"/>
                </a:solidFill>
                <a:latin typeface="Maven Pro"/>
              </a:rPr>
              <a:t>cấp</a:t>
            </a:r>
            <a:r>
              <a:rPr lang="en-US" sz="2010" spc="197">
                <a:solidFill>
                  <a:srgbClr val="231F20"/>
                </a:solidFill>
                <a:latin typeface="Maven Pro"/>
              </a:rPr>
              <a:t> </a:t>
            </a:r>
            <a:r>
              <a:rPr lang="en-US" sz="2010" spc="197" err="1">
                <a:solidFill>
                  <a:srgbClr val="231F20"/>
                </a:solidFill>
                <a:latin typeface="Maven Pro"/>
              </a:rPr>
              <a:t>cao</a:t>
            </a:r>
            <a:r>
              <a:rPr lang="en-US" sz="2010" spc="197">
                <a:solidFill>
                  <a:srgbClr val="231F20"/>
                </a:solidFill>
                <a:latin typeface="Maven Pro"/>
              </a:rPr>
              <a:t> </a:t>
            </a:r>
            <a:r>
              <a:rPr lang="en-US" sz="2010" spc="197" err="1">
                <a:solidFill>
                  <a:srgbClr val="231F20"/>
                </a:solidFill>
                <a:latin typeface="Maven Pro"/>
              </a:rPr>
              <a:t>và</a:t>
            </a:r>
            <a:r>
              <a:rPr lang="en-US" sz="2010" spc="197">
                <a:solidFill>
                  <a:srgbClr val="231F20"/>
                </a:solidFill>
                <a:latin typeface="Maven Pro"/>
              </a:rPr>
              <a:t> </a:t>
            </a:r>
            <a:r>
              <a:rPr lang="en-US" sz="2010" spc="197" err="1">
                <a:solidFill>
                  <a:srgbClr val="231F20"/>
                </a:solidFill>
                <a:latin typeface="Maven Pro"/>
              </a:rPr>
              <a:t>thuần</a:t>
            </a:r>
            <a:r>
              <a:rPr lang="en-US" sz="2010" spc="197">
                <a:solidFill>
                  <a:srgbClr val="231F20"/>
                </a:solidFill>
                <a:latin typeface="Maven Pro"/>
              </a:rPr>
              <a:t> </a:t>
            </a:r>
            <a:r>
              <a:rPr lang="en-US" sz="2010" spc="197" err="1">
                <a:solidFill>
                  <a:srgbClr val="231F20"/>
                </a:solidFill>
                <a:latin typeface="Maven Pro"/>
              </a:rPr>
              <a:t>hướng</a:t>
            </a:r>
            <a:r>
              <a:rPr lang="en-US" sz="2010" spc="197">
                <a:solidFill>
                  <a:srgbClr val="231F20"/>
                </a:solidFill>
                <a:latin typeface="Maven Pro"/>
              </a:rPr>
              <a:t> </a:t>
            </a:r>
            <a:r>
              <a:rPr lang="en-US" sz="2010" spc="197" err="1">
                <a:solidFill>
                  <a:srgbClr val="231F20"/>
                </a:solidFill>
                <a:latin typeface="Maven Pro"/>
              </a:rPr>
              <a:t>đối</a:t>
            </a:r>
            <a:r>
              <a:rPr lang="en-US" sz="2010" spc="197">
                <a:solidFill>
                  <a:srgbClr val="231F20"/>
                </a:solidFill>
                <a:latin typeface="Maven Pro"/>
              </a:rPr>
              <a:t> </a:t>
            </a:r>
            <a:r>
              <a:rPr lang="en-US" sz="2010" spc="197" err="1">
                <a:solidFill>
                  <a:srgbClr val="231F20"/>
                </a:solidFill>
                <a:latin typeface="Maven Pro"/>
              </a:rPr>
              <a:t>tượng</a:t>
            </a:r>
            <a:r>
              <a:rPr lang="en-US" sz="2010" spc="197">
                <a:solidFill>
                  <a:srgbClr val="231F20"/>
                </a:solidFill>
                <a:latin typeface="Maven Pro"/>
              </a:rPr>
              <a:t>, </a:t>
            </a:r>
            <a:r>
              <a:rPr lang="en-US" sz="2010" spc="197" err="1">
                <a:solidFill>
                  <a:srgbClr val="231F20"/>
                </a:solidFill>
                <a:latin typeface="Maven Pro"/>
              </a:rPr>
              <a:t>hỗ</a:t>
            </a:r>
            <a:r>
              <a:rPr lang="en-US" sz="2010" spc="197">
                <a:solidFill>
                  <a:srgbClr val="231F20"/>
                </a:solidFill>
                <a:latin typeface="Maven Pro"/>
              </a:rPr>
              <a:t> </a:t>
            </a:r>
            <a:r>
              <a:rPr lang="en-US" sz="2010" spc="197" err="1">
                <a:solidFill>
                  <a:srgbClr val="231F20"/>
                </a:solidFill>
                <a:latin typeface="Maven Pro"/>
              </a:rPr>
              <a:t>trợ</a:t>
            </a:r>
            <a:r>
              <a:rPr lang="en-US" sz="2010" spc="197">
                <a:solidFill>
                  <a:srgbClr val="231F20"/>
                </a:solidFill>
                <a:latin typeface="Maven Pro"/>
              </a:rPr>
              <a:t> </a:t>
            </a:r>
            <a:r>
              <a:rPr lang="en-US" sz="2010" spc="197" err="1">
                <a:solidFill>
                  <a:srgbClr val="231F20"/>
                </a:solidFill>
                <a:latin typeface="Maven Pro"/>
              </a:rPr>
              <a:t>rất</a:t>
            </a:r>
            <a:r>
              <a:rPr lang="en-US" sz="2010" spc="197">
                <a:solidFill>
                  <a:srgbClr val="231F20"/>
                </a:solidFill>
                <a:latin typeface="Maven Pro"/>
              </a:rPr>
              <a:t> </a:t>
            </a:r>
            <a:r>
              <a:rPr lang="en-US" sz="2010" spc="197" err="1">
                <a:solidFill>
                  <a:srgbClr val="231F20"/>
                </a:solidFill>
                <a:latin typeface="Maven Pro"/>
              </a:rPr>
              <a:t>mạnh</a:t>
            </a:r>
            <a:r>
              <a:rPr lang="en-US" sz="2010" spc="197">
                <a:solidFill>
                  <a:srgbClr val="231F20"/>
                </a:solidFill>
                <a:latin typeface="Maven Pro"/>
              </a:rPr>
              <a:t> </a:t>
            </a:r>
            <a:r>
              <a:rPr lang="en-US" sz="2010" spc="197" err="1">
                <a:solidFill>
                  <a:srgbClr val="231F20"/>
                </a:solidFill>
                <a:latin typeface="Maven Pro"/>
              </a:rPr>
              <a:t>trong</a:t>
            </a:r>
            <a:r>
              <a:rPr lang="en-US" sz="2010" spc="197">
                <a:solidFill>
                  <a:srgbClr val="231F20"/>
                </a:solidFill>
                <a:latin typeface="Maven Pro"/>
              </a:rPr>
              <a:t> </a:t>
            </a:r>
            <a:r>
              <a:rPr lang="en-US" sz="2010" spc="197" err="1">
                <a:solidFill>
                  <a:srgbClr val="231F20"/>
                </a:solidFill>
                <a:latin typeface="Maven Pro"/>
              </a:rPr>
              <a:t>việc</a:t>
            </a:r>
            <a:r>
              <a:rPr lang="en-US" sz="2010" spc="197">
                <a:solidFill>
                  <a:srgbClr val="231F20"/>
                </a:solidFill>
                <a:latin typeface="Maven Pro"/>
              </a:rPr>
              <a:t> </a:t>
            </a:r>
            <a:r>
              <a:rPr lang="en-US" sz="2010" spc="197" err="1">
                <a:solidFill>
                  <a:srgbClr val="231F20"/>
                </a:solidFill>
                <a:latin typeface="Maven Pro"/>
              </a:rPr>
              <a:t>xây</a:t>
            </a:r>
            <a:r>
              <a:rPr lang="en-US" sz="2010" spc="197">
                <a:solidFill>
                  <a:srgbClr val="231F20"/>
                </a:solidFill>
                <a:latin typeface="Maven Pro"/>
              </a:rPr>
              <a:t> </a:t>
            </a:r>
            <a:r>
              <a:rPr lang="en-US" sz="2010" spc="197" err="1">
                <a:solidFill>
                  <a:srgbClr val="231F20"/>
                </a:solidFill>
                <a:latin typeface="Maven Pro"/>
              </a:rPr>
              <a:t>dựng</a:t>
            </a:r>
            <a:r>
              <a:rPr lang="en-US" sz="2010" spc="197">
                <a:solidFill>
                  <a:srgbClr val="231F20"/>
                </a:solidFill>
                <a:latin typeface="Maven Pro"/>
              </a:rPr>
              <a:t> </a:t>
            </a:r>
            <a:r>
              <a:rPr lang="en-US" sz="2010" spc="197" err="1">
                <a:solidFill>
                  <a:srgbClr val="231F20"/>
                </a:solidFill>
                <a:latin typeface="Maven Pro"/>
              </a:rPr>
              <a:t>các</a:t>
            </a:r>
            <a:r>
              <a:rPr lang="en-US" sz="2010" spc="197">
                <a:solidFill>
                  <a:srgbClr val="231F20"/>
                </a:solidFill>
                <a:latin typeface="Maven Pro"/>
              </a:rPr>
              <a:t> </a:t>
            </a:r>
            <a:r>
              <a:rPr lang="en-US" sz="2010" spc="197" err="1">
                <a:solidFill>
                  <a:srgbClr val="231F20"/>
                </a:solidFill>
                <a:latin typeface="Maven Pro"/>
              </a:rPr>
              <a:t>ứng</a:t>
            </a:r>
            <a:r>
              <a:rPr lang="en-US" sz="2010" spc="197">
                <a:solidFill>
                  <a:srgbClr val="231F20"/>
                </a:solidFill>
                <a:latin typeface="Maven Pro"/>
              </a:rPr>
              <a:t> </a:t>
            </a:r>
            <a:r>
              <a:rPr lang="en-US" sz="2010" spc="197" err="1">
                <a:solidFill>
                  <a:srgbClr val="231F20"/>
                </a:solidFill>
                <a:latin typeface="Maven Pro"/>
              </a:rPr>
              <a:t>dụng</a:t>
            </a:r>
            <a:r>
              <a:rPr lang="en-US" sz="2010" spc="197">
                <a:solidFill>
                  <a:srgbClr val="231F20"/>
                </a:solidFill>
                <a:latin typeface="Maven Pro"/>
              </a:rPr>
              <a:t> </a:t>
            </a:r>
            <a:r>
              <a:rPr lang="en-US" sz="2010" spc="197" err="1">
                <a:solidFill>
                  <a:srgbClr val="231F20"/>
                </a:solidFill>
                <a:latin typeface="Maven Pro"/>
              </a:rPr>
              <a:t>trên</a:t>
            </a:r>
            <a:r>
              <a:rPr lang="en-US" sz="2010" spc="197">
                <a:solidFill>
                  <a:srgbClr val="231F20"/>
                </a:solidFill>
                <a:latin typeface="Maven Pro"/>
              </a:rPr>
              <a:t> </a:t>
            </a:r>
            <a:r>
              <a:rPr lang="en-US" sz="2010" spc="197" err="1">
                <a:solidFill>
                  <a:srgbClr val="231F20"/>
                </a:solidFill>
                <a:latin typeface="Maven Pro"/>
              </a:rPr>
              <a:t>môi</a:t>
            </a:r>
            <a:r>
              <a:rPr lang="en-US" sz="2010" spc="197">
                <a:solidFill>
                  <a:srgbClr val="231F20"/>
                </a:solidFill>
                <a:latin typeface="Maven Pro"/>
              </a:rPr>
              <a:t> </a:t>
            </a:r>
            <a:r>
              <a:rPr lang="en-US" sz="2010" spc="197" err="1">
                <a:solidFill>
                  <a:srgbClr val="231F20"/>
                </a:solidFill>
                <a:latin typeface="Maven Pro"/>
              </a:rPr>
              <a:t>trường</a:t>
            </a:r>
            <a:r>
              <a:rPr lang="en-US" sz="2010" spc="197">
                <a:solidFill>
                  <a:srgbClr val="231F20"/>
                </a:solidFill>
                <a:latin typeface="Maven Pro"/>
              </a:rPr>
              <a:t> Windows, </a:t>
            </a:r>
            <a:r>
              <a:rPr lang="en-US" sz="2010" spc="197" err="1">
                <a:solidFill>
                  <a:srgbClr val="231F20"/>
                </a:solidFill>
                <a:latin typeface="Maven Pro"/>
              </a:rPr>
              <a:t>việc</a:t>
            </a:r>
            <a:r>
              <a:rPr lang="en-US" sz="2010" spc="197">
                <a:solidFill>
                  <a:srgbClr val="231F20"/>
                </a:solidFill>
                <a:latin typeface="Maven Pro"/>
              </a:rPr>
              <a:t> </a:t>
            </a:r>
            <a:r>
              <a:rPr lang="en-US" sz="2010" spc="197" err="1">
                <a:solidFill>
                  <a:srgbClr val="231F20"/>
                </a:solidFill>
                <a:latin typeface="Maven Pro"/>
              </a:rPr>
              <a:t>nắm</a:t>
            </a:r>
            <a:r>
              <a:rPr lang="en-US" sz="2010" spc="197">
                <a:solidFill>
                  <a:srgbClr val="231F20"/>
                </a:solidFill>
                <a:latin typeface="Maven Pro"/>
              </a:rPr>
              <a:t> </a:t>
            </a:r>
            <a:r>
              <a:rPr lang="en-US" sz="2010" spc="197" err="1">
                <a:solidFill>
                  <a:srgbClr val="231F20"/>
                </a:solidFill>
                <a:latin typeface="Maven Pro"/>
              </a:rPr>
              <a:t>bắt</a:t>
            </a:r>
            <a:r>
              <a:rPr lang="en-US" sz="2010" spc="197">
                <a:solidFill>
                  <a:srgbClr val="231F20"/>
                </a:solidFill>
                <a:latin typeface="Maven Pro"/>
              </a:rPr>
              <a:t> </a:t>
            </a:r>
            <a:r>
              <a:rPr lang="en-US" sz="2010" spc="197" err="1">
                <a:solidFill>
                  <a:srgbClr val="231F20"/>
                </a:solidFill>
                <a:latin typeface="Maven Pro"/>
              </a:rPr>
              <a:t>và</a:t>
            </a:r>
            <a:r>
              <a:rPr lang="en-US" sz="2010" spc="197">
                <a:solidFill>
                  <a:srgbClr val="231F20"/>
                </a:solidFill>
                <a:latin typeface="Maven Pro"/>
              </a:rPr>
              <a:t> </a:t>
            </a:r>
            <a:r>
              <a:rPr lang="en-US" sz="2010" spc="197" err="1">
                <a:solidFill>
                  <a:srgbClr val="231F20"/>
                </a:solidFill>
                <a:latin typeface="Maven Pro"/>
              </a:rPr>
              <a:t>sử</a:t>
            </a:r>
            <a:r>
              <a:rPr lang="en-US" sz="2010" spc="197">
                <a:solidFill>
                  <a:srgbClr val="231F20"/>
                </a:solidFill>
                <a:latin typeface="Maven Pro"/>
              </a:rPr>
              <a:t> </a:t>
            </a:r>
            <a:r>
              <a:rPr lang="en-US" sz="2010" spc="197" err="1">
                <a:solidFill>
                  <a:srgbClr val="231F20"/>
                </a:solidFill>
                <a:latin typeface="Maven Pro"/>
              </a:rPr>
              <a:t>dụng</a:t>
            </a:r>
            <a:r>
              <a:rPr lang="en-US" sz="2010" spc="197">
                <a:solidFill>
                  <a:srgbClr val="231F20"/>
                </a:solidFill>
                <a:latin typeface="Maven Pro"/>
              </a:rPr>
              <a:t> C# </a:t>
            </a:r>
            <a:r>
              <a:rPr lang="en-US" sz="2010" spc="197" err="1">
                <a:solidFill>
                  <a:srgbClr val="231F20"/>
                </a:solidFill>
                <a:latin typeface="Maven Pro"/>
              </a:rPr>
              <a:t>một</a:t>
            </a:r>
            <a:r>
              <a:rPr lang="en-US" sz="2010" spc="197">
                <a:solidFill>
                  <a:srgbClr val="231F20"/>
                </a:solidFill>
                <a:latin typeface="Maven Pro"/>
              </a:rPr>
              <a:t> </a:t>
            </a:r>
            <a:r>
              <a:rPr lang="en-US" sz="2010" spc="197" err="1">
                <a:solidFill>
                  <a:srgbClr val="231F20"/>
                </a:solidFill>
                <a:latin typeface="Maven Pro"/>
              </a:rPr>
              <a:t>cách</a:t>
            </a:r>
            <a:r>
              <a:rPr lang="en-US" sz="2010" spc="197">
                <a:solidFill>
                  <a:srgbClr val="231F20"/>
                </a:solidFill>
                <a:latin typeface="Maven Pro"/>
              </a:rPr>
              <a:t> </a:t>
            </a:r>
            <a:r>
              <a:rPr lang="en-US" sz="2010" spc="197" err="1">
                <a:solidFill>
                  <a:srgbClr val="231F20"/>
                </a:solidFill>
                <a:latin typeface="Maven Pro"/>
              </a:rPr>
              <a:t>hiệu</a:t>
            </a:r>
            <a:r>
              <a:rPr lang="en-US" sz="2010" spc="197">
                <a:solidFill>
                  <a:srgbClr val="231F20"/>
                </a:solidFill>
                <a:latin typeface="Maven Pro"/>
              </a:rPr>
              <a:t> </a:t>
            </a:r>
            <a:r>
              <a:rPr lang="en-US" sz="2010" spc="197" err="1">
                <a:solidFill>
                  <a:srgbClr val="231F20"/>
                </a:solidFill>
                <a:latin typeface="Maven Pro"/>
              </a:rPr>
              <a:t>quả</a:t>
            </a:r>
            <a:r>
              <a:rPr lang="en-US" sz="2010" spc="197">
                <a:solidFill>
                  <a:srgbClr val="231F20"/>
                </a:solidFill>
                <a:latin typeface="Maven Pro"/>
              </a:rPr>
              <a:t> </a:t>
            </a:r>
            <a:r>
              <a:rPr lang="en-US" sz="2010" spc="197" err="1">
                <a:solidFill>
                  <a:srgbClr val="231F20"/>
                </a:solidFill>
                <a:latin typeface="Maven Pro"/>
              </a:rPr>
              <a:t>là</a:t>
            </a:r>
            <a:r>
              <a:rPr lang="en-US" sz="2010" spc="197">
                <a:solidFill>
                  <a:srgbClr val="231F20"/>
                </a:solidFill>
                <a:latin typeface="Maven Pro"/>
              </a:rPr>
              <a:t> </a:t>
            </a:r>
            <a:r>
              <a:rPr lang="en-US" sz="2010" spc="197" err="1">
                <a:solidFill>
                  <a:srgbClr val="231F20"/>
                </a:solidFill>
                <a:latin typeface="Maven Pro"/>
              </a:rPr>
              <a:t>khá</a:t>
            </a:r>
            <a:r>
              <a:rPr lang="en-US" sz="2010" spc="197">
                <a:solidFill>
                  <a:srgbClr val="231F20"/>
                </a:solidFill>
                <a:latin typeface="Maven Pro"/>
              </a:rPr>
              <a:t> </a:t>
            </a:r>
            <a:r>
              <a:rPr lang="en-US" sz="2010" spc="197" err="1">
                <a:solidFill>
                  <a:srgbClr val="231F20"/>
                </a:solidFill>
                <a:latin typeface="Maven Pro"/>
              </a:rPr>
              <a:t>dễ</a:t>
            </a:r>
            <a:r>
              <a:rPr lang="en-US" sz="2010" spc="197">
                <a:solidFill>
                  <a:srgbClr val="231F20"/>
                </a:solidFill>
                <a:latin typeface="Maven Pro"/>
              </a:rPr>
              <a:t> </a:t>
            </a:r>
            <a:r>
              <a:rPr lang="en-US" sz="2010" spc="197" err="1">
                <a:solidFill>
                  <a:srgbClr val="231F20"/>
                </a:solidFill>
                <a:latin typeface="Maven Pro"/>
              </a:rPr>
              <a:t>dàng</a:t>
            </a:r>
            <a:r>
              <a:rPr lang="en-US" sz="2010" spc="197">
                <a:solidFill>
                  <a:srgbClr val="231F20"/>
                </a:solidFill>
                <a:latin typeface="Maven Pro"/>
              </a:rPr>
              <a:t> </a:t>
            </a:r>
            <a:r>
              <a:rPr lang="en-US" sz="2010" spc="197" err="1">
                <a:solidFill>
                  <a:srgbClr val="231F20"/>
                </a:solidFill>
                <a:latin typeface="Maven Pro"/>
              </a:rPr>
              <a:t>và</a:t>
            </a:r>
            <a:r>
              <a:rPr lang="en-US" sz="2010" spc="197">
                <a:solidFill>
                  <a:srgbClr val="231F20"/>
                </a:solidFill>
                <a:latin typeface="Maven Pro"/>
              </a:rPr>
              <a:t> </a:t>
            </a:r>
            <a:r>
              <a:rPr lang="en-US" sz="2010" spc="197" err="1">
                <a:solidFill>
                  <a:srgbClr val="231F20"/>
                </a:solidFill>
                <a:latin typeface="Maven Pro"/>
              </a:rPr>
              <a:t>ít</a:t>
            </a:r>
            <a:r>
              <a:rPr lang="en-US" sz="2010" spc="197">
                <a:solidFill>
                  <a:srgbClr val="231F20"/>
                </a:solidFill>
                <a:latin typeface="Maven Pro"/>
              </a:rPr>
              <a:t> </a:t>
            </a:r>
            <a:r>
              <a:rPr lang="en-US" sz="2010" spc="197" err="1">
                <a:solidFill>
                  <a:srgbClr val="231F20"/>
                </a:solidFill>
                <a:latin typeface="Maven Pro"/>
              </a:rPr>
              <a:t>tốn</a:t>
            </a:r>
            <a:r>
              <a:rPr lang="en-US" sz="2010" spc="197">
                <a:solidFill>
                  <a:srgbClr val="231F20"/>
                </a:solidFill>
                <a:latin typeface="Maven Pro"/>
              </a:rPr>
              <a:t> </a:t>
            </a:r>
            <a:r>
              <a:rPr lang="en-US" sz="2010" spc="197" err="1">
                <a:solidFill>
                  <a:srgbClr val="231F20"/>
                </a:solidFill>
                <a:latin typeface="Maven Pro"/>
              </a:rPr>
              <a:t>thời</a:t>
            </a:r>
            <a:r>
              <a:rPr lang="en-US" sz="2010" spc="197">
                <a:solidFill>
                  <a:srgbClr val="231F20"/>
                </a:solidFill>
                <a:latin typeface="Maven Pro"/>
              </a:rPr>
              <a:t> </a:t>
            </a:r>
            <a:r>
              <a:rPr lang="en-US" sz="2010" spc="197" err="1">
                <a:solidFill>
                  <a:srgbClr val="231F20"/>
                </a:solidFill>
                <a:latin typeface="Maven Pro"/>
              </a:rPr>
              <a:t>gian</a:t>
            </a:r>
            <a:r>
              <a:rPr lang="en-US" sz="2010" spc="197">
                <a:solidFill>
                  <a:srgbClr val="231F20"/>
                </a:solidFill>
                <a:latin typeface="Maven Pro"/>
              </a:rPr>
              <a:t>.</a:t>
            </a:r>
          </a:p>
          <a:p>
            <a:pPr marL="0" lvl="0" indent="0" algn="l">
              <a:lnSpc>
                <a:spcPts val="2774"/>
              </a:lnSpc>
              <a:spcBef>
                <a:spcPct val="0"/>
              </a:spcBef>
            </a:pPr>
            <a:endParaRPr lang="en-US" sz="2010" spc="197">
              <a:solidFill>
                <a:srgbClr val="231F20"/>
              </a:solidFill>
              <a:latin typeface="Maven Pro"/>
            </a:endParaRPr>
          </a:p>
        </p:txBody>
      </p:sp>
      <p:sp>
        <p:nvSpPr>
          <p:cNvPr id="33" name="TextBox 33"/>
          <p:cNvSpPr txBox="1"/>
          <p:nvPr/>
        </p:nvSpPr>
        <p:spPr>
          <a:xfrm>
            <a:off x="2689046" y="6051214"/>
            <a:ext cx="8919294" cy="1706642"/>
          </a:xfrm>
          <a:prstGeom prst="rect">
            <a:avLst/>
          </a:prstGeom>
        </p:spPr>
        <p:txBody>
          <a:bodyPr lIns="0" tIns="0" rIns="0" bIns="0" rtlCol="0" anchor="t">
            <a:spAutoFit/>
          </a:bodyPr>
          <a:lstStyle/>
          <a:p>
            <a:pPr>
              <a:lnSpc>
                <a:spcPts val="2774"/>
              </a:lnSpc>
            </a:pPr>
            <a:r>
              <a:rPr lang="en-US" sz="2010" spc="197">
                <a:solidFill>
                  <a:srgbClr val="231F20"/>
                </a:solidFill>
                <a:latin typeface="Maven Pro"/>
              </a:rPr>
              <a:t>Framework: .NET Framework </a:t>
            </a:r>
            <a:r>
              <a:rPr lang="en-US" sz="2010" spc="197" err="1">
                <a:solidFill>
                  <a:srgbClr val="231F20"/>
                </a:solidFill>
                <a:latin typeface="Maven Pro"/>
              </a:rPr>
              <a:t>là</a:t>
            </a:r>
            <a:r>
              <a:rPr lang="en-US" sz="2010" spc="197">
                <a:solidFill>
                  <a:srgbClr val="231F20"/>
                </a:solidFill>
                <a:latin typeface="Maven Pro"/>
              </a:rPr>
              <a:t> </a:t>
            </a:r>
            <a:r>
              <a:rPr lang="en-US" sz="2010" spc="197" err="1">
                <a:solidFill>
                  <a:srgbClr val="231F20"/>
                </a:solidFill>
                <a:latin typeface="Maven Pro"/>
              </a:rPr>
              <a:t>một</a:t>
            </a:r>
            <a:r>
              <a:rPr lang="en-US" sz="2010" spc="197">
                <a:solidFill>
                  <a:srgbClr val="231F20"/>
                </a:solidFill>
                <a:latin typeface="Maven Pro"/>
              </a:rPr>
              <a:t> </a:t>
            </a:r>
            <a:r>
              <a:rPr lang="en-US" sz="2010" spc="197" err="1">
                <a:solidFill>
                  <a:srgbClr val="231F20"/>
                </a:solidFill>
                <a:latin typeface="Maven Pro"/>
              </a:rPr>
              <a:t>nền</a:t>
            </a:r>
            <a:r>
              <a:rPr lang="en-US" sz="2010" spc="197">
                <a:solidFill>
                  <a:srgbClr val="231F20"/>
                </a:solidFill>
                <a:latin typeface="Maven Pro"/>
              </a:rPr>
              <a:t> </a:t>
            </a:r>
            <a:r>
              <a:rPr lang="en-US" sz="2010" spc="197" err="1">
                <a:solidFill>
                  <a:srgbClr val="231F20"/>
                </a:solidFill>
                <a:latin typeface="Maven Pro"/>
              </a:rPr>
              <a:t>tảng</a:t>
            </a:r>
            <a:r>
              <a:rPr lang="en-US" sz="2010" spc="197">
                <a:solidFill>
                  <a:srgbClr val="231F20"/>
                </a:solidFill>
                <a:latin typeface="Maven Pro"/>
              </a:rPr>
              <a:t> </a:t>
            </a:r>
            <a:r>
              <a:rPr lang="en-US" sz="2010" spc="197" err="1">
                <a:solidFill>
                  <a:srgbClr val="231F20"/>
                </a:solidFill>
                <a:latin typeface="Maven Pro"/>
              </a:rPr>
              <a:t>phát</a:t>
            </a:r>
            <a:r>
              <a:rPr lang="en-US" sz="2010" spc="197">
                <a:solidFill>
                  <a:srgbClr val="231F20"/>
                </a:solidFill>
                <a:latin typeface="Maven Pro"/>
              </a:rPr>
              <a:t> </a:t>
            </a:r>
            <a:r>
              <a:rPr lang="en-US" sz="2010" spc="197" err="1">
                <a:solidFill>
                  <a:srgbClr val="231F20"/>
                </a:solidFill>
                <a:latin typeface="Maven Pro"/>
              </a:rPr>
              <a:t>triển</a:t>
            </a:r>
            <a:r>
              <a:rPr lang="en-US" sz="2010" spc="197">
                <a:solidFill>
                  <a:srgbClr val="231F20"/>
                </a:solidFill>
                <a:latin typeface="Maven Pro"/>
              </a:rPr>
              <a:t> </a:t>
            </a:r>
            <a:r>
              <a:rPr lang="en-US" sz="2010" spc="197" err="1">
                <a:solidFill>
                  <a:srgbClr val="231F20"/>
                </a:solidFill>
                <a:latin typeface="Maven Pro"/>
              </a:rPr>
              <a:t>ứng</a:t>
            </a:r>
            <a:r>
              <a:rPr lang="en-US" sz="2010" spc="197">
                <a:solidFill>
                  <a:srgbClr val="231F20"/>
                </a:solidFill>
                <a:latin typeface="Maven Pro"/>
              </a:rPr>
              <a:t> </a:t>
            </a:r>
            <a:r>
              <a:rPr lang="en-US" sz="2010" spc="197" err="1">
                <a:solidFill>
                  <a:srgbClr val="231F20"/>
                </a:solidFill>
                <a:latin typeface="Maven Pro"/>
              </a:rPr>
              <a:t>dụng</a:t>
            </a:r>
            <a:r>
              <a:rPr lang="en-US" sz="2010" spc="197">
                <a:solidFill>
                  <a:srgbClr val="231F20"/>
                </a:solidFill>
                <a:latin typeface="Maven Pro"/>
              </a:rPr>
              <a:t> </a:t>
            </a:r>
            <a:r>
              <a:rPr lang="en-US" sz="2010" spc="197" err="1">
                <a:solidFill>
                  <a:srgbClr val="231F20"/>
                </a:solidFill>
                <a:latin typeface="Maven Pro"/>
              </a:rPr>
              <a:t>phần</a:t>
            </a:r>
            <a:r>
              <a:rPr lang="en-US" sz="2010" spc="197">
                <a:solidFill>
                  <a:srgbClr val="231F20"/>
                </a:solidFill>
                <a:latin typeface="Maven Pro"/>
              </a:rPr>
              <a:t> </a:t>
            </a:r>
            <a:r>
              <a:rPr lang="en-US" sz="2010" spc="197" err="1">
                <a:solidFill>
                  <a:srgbClr val="231F20"/>
                </a:solidFill>
                <a:latin typeface="Maven Pro"/>
              </a:rPr>
              <a:t>mềm</a:t>
            </a:r>
            <a:r>
              <a:rPr lang="en-US" sz="2010" spc="197">
                <a:solidFill>
                  <a:srgbClr val="231F20"/>
                </a:solidFill>
                <a:latin typeface="Maven Pro"/>
              </a:rPr>
              <a:t> </a:t>
            </a:r>
            <a:r>
              <a:rPr lang="en-US" sz="2010" spc="197" err="1">
                <a:solidFill>
                  <a:srgbClr val="231F20"/>
                </a:solidFill>
                <a:latin typeface="Maven Pro"/>
              </a:rPr>
              <a:t>của</a:t>
            </a:r>
            <a:r>
              <a:rPr lang="en-US" sz="2010" spc="197">
                <a:solidFill>
                  <a:srgbClr val="231F20"/>
                </a:solidFill>
                <a:latin typeface="Maven Pro"/>
              </a:rPr>
              <a:t> Microsoft. </a:t>
            </a:r>
            <a:r>
              <a:rPr lang="en-US" sz="2010" spc="197" err="1">
                <a:solidFill>
                  <a:srgbClr val="231F20"/>
                </a:solidFill>
                <a:latin typeface="Maven Pro"/>
              </a:rPr>
              <a:t>Nó</a:t>
            </a:r>
            <a:r>
              <a:rPr lang="en-US" sz="2010" spc="197">
                <a:solidFill>
                  <a:srgbClr val="231F20"/>
                </a:solidFill>
                <a:latin typeface="Maven Pro"/>
              </a:rPr>
              <a:t> </a:t>
            </a:r>
            <a:r>
              <a:rPr lang="en-US" sz="2010" spc="197" err="1">
                <a:solidFill>
                  <a:srgbClr val="231F20"/>
                </a:solidFill>
                <a:latin typeface="Maven Pro"/>
              </a:rPr>
              <a:t>cung</a:t>
            </a:r>
            <a:r>
              <a:rPr lang="en-US" sz="2010" spc="197">
                <a:solidFill>
                  <a:srgbClr val="231F20"/>
                </a:solidFill>
                <a:latin typeface="Maven Pro"/>
              </a:rPr>
              <a:t> </a:t>
            </a:r>
            <a:r>
              <a:rPr lang="en-US" sz="2010" spc="197" err="1">
                <a:solidFill>
                  <a:srgbClr val="231F20"/>
                </a:solidFill>
                <a:latin typeface="Maven Pro"/>
              </a:rPr>
              <a:t>cấp</a:t>
            </a:r>
            <a:r>
              <a:rPr lang="en-US" sz="2010" spc="197">
                <a:solidFill>
                  <a:srgbClr val="231F20"/>
                </a:solidFill>
                <a:latin typeface="Maven Pro"/>
              </a:rPr>
              <a:t> </a:t>
            </a:r>
            <a:r>
              <a:rPr lang="en-US" sz="2010" spc="197" err="1">
                <a:solidFill>
                  <a:srgbClr val="231F20"/>
                </a:solidFill>
                <a:latin typeface="Maven Pro"/>
              </a:rPr>
              <a:t>một</a:t>
            </a:r>
            <a:r>
              <a:rPr lang="en-US" sz="2010" spc="197">
                <a:solidFill>
                  <a:srgbClr val="231F20"/>
                </a:solidFill>
                <a:latin typeface="Maven Pro"/>
              </a:rPr>
              <a:t> </a:t>
            </a:r>
            <a:r>
              <a:rPr lang="en-US" sz="2010" spc="197" err="1">
                <a:solidFill>
                  <a:srgbClr val="231F20"/>
                </a:solidFill>
                <a:latin typeface="Maven Pro"/>
              </a:rPr>
              <a:t>môi</a:t>
            </a:r>
            <a:r>
              <a:rPr lang="en-US" sz="2010" spc="197">
                <a:solidFill>
                  <a:srgbClr val="231F20"/>
                </a:solidFill>
                <a:latin typeface="Maven Pro"/>
              </a:rPr>
              <a:t> </a:t>
            </a:r>
            <a:r>
              <a:rPr lang="en-US" sz="2010" spc="197" err="1">
                <a:solidFill>
                  <a:srgbClr val="231F20"/>
                </a:solidFill>
                <a:latin typeface="Maven Pro"/>
              </a:rPr>
              <a:t>trường</a:t>
            </a:r>
            <a:r>
              <a:rPr lang="en-US" sz="2010" spc="197">
                <a:solidFill>
                  <a:srgbClr val="231F20"/>
                </a:solidFill>
                <a:latin typeface="Maven Pro"/>
              </a:rPr>
              <a:t> </a:t>
            </a:r>
            <a:r>
              <a:rPr lang="en-US" sz="2010" spc="197" err="1">
                <a:solidFill>
                  <a:srgbClr val="231F20"/>
                </a:solidFill>
                <a:latin typeface="Maven Pro"/>
              </a:rPr>
              <a:t>và</a:t>
            </a:r>
            <a:r>
              <a:rPr lang="en-US" sz="2010" spc="197">
                <a:solidFill>
                  <a:srgbClr val="231F20"/>
                </a:solidFill>
                <a:latin typeface="Maven Pro"/>
              </a:rPr>
              <a:t> </a:t>
            </a:r>
            <a:r>
              <a:rPr lang="en-US" sz="2010" spc="197" err="1">
                <a:solidFill>
                  <a:srgbClr val="231F20"/>
                </a:solidFill>
                <a:latin typeface="Maven Pro"/>
              </a:rPr>
              <a:t>các</a:t>
            </a:r>
            <a:r>
              <a:rPr lang="en-US" sz="2010" spc="197">
                <a:solidFill>
                  <a:srgbClr val="231F20"/>
                </a:solidFill>
                <a:latin typeface="Maven Pro"/>
              </a:rPr>
              <a:t> </a:t>
            </a:r>
            <a:r>
              <a:rPr lang="en-US" sz="2010" spc="197" err="1">
                <a:solidFill>
                  <a:srgbClr val="231F20"/>
                </a:solidFill>
                <a:latin typeface="Maven Pro"/>
              </a:rPr>
              <a:t>thư</a:t>
            </a:r>
            <a:r>
              <a:rPr lang="en-US" sz="2010" spc="197">
                <a:solidFill>
                  <a:srgbClr val="231F20"/>
                </a:solidFill>
                <a:latin typeface="Maven Pro"/>
              </a:rPr>
              <a:t> </a:t>
            </a:r>
            <a:r>
              <a:rPr lang="en-US" sz="2010" spc="197" err="1">
                <a:solidFill>
                  <a:srgbClr val="231F20"/>
                </a:solidFill>
                <a:latin typeface="Maven Pro"/>
              </a:rPr>
              <a:t>viện</a:t>
            </a:r>
            <a:r>
              <a:rPr lang="en-US" sz="2010" spc="197">
                <a:solidFill>
                  <a:srgbClr val="231F20"/>
                </a:solidFill>
                <a:latin typeface="Maven Pro"/>
              </a:rPr>
              <a:t> </a:t>
            </a:r>
            <a:r>
              <a:rPr lang="en-US" sz="2010" spc="197" err="1">
                <a:solidFill>
                  <a:srgbClr val="231F20"/>
                </a:solidFill>
                <a:latin typeface="Maven Pro"/>
              </a:rPr>
              <a:t>để</a:t>
            </a:r>
            <a:r>
              <a:rPr lang="en-US" sz="2010" spc="197">
                <a:solidFill>
                  <a:srgbClr val="231F20"/>
                </a:solidFill>
                <a:latin typeface="Maven Pro"/>
              </a:rPr>
              <a:t> </a:t>
            </a:r>
            <a:r>
              <a:rPr lang="en-US" sz="2010" spc="197" err="1">
                <a:solidFill>
                  <a:srgbClr val="231F20"/>
                </a:solidFill>
                <a:latin typeface="Maven Pro"/>
              </a:rPr>
              <a:t>xây</a:t>
            </a:r>
            <a:r>
              <a:rPr lang="en-US" sz="2010" spc="197">
                <a:solidFill>
                  <a:srgbClr val="231F20"/>
                </a:solidFill>
                <a:latin typeface="Maven Pro"/>
              </a:rPr>
              <a:t> </a:t>
            </a:r>
            <a:r>
              <a:rPr lang="en-US" sz="2010" spc="197" err="1">
                <a:solidFill>
                  <a:srgbClr val="231F20"/>
                </a:solidFill>
                <a:latin typeface="Maven Pro"/>
              </a:rPr>
              <a:t>dựng</a:t>
            </a:r>
            <a:r>
              <a:rPr lang="en-US" sz="2010" spc="197">
                <a:solidFill>
                  <a:srgbClr val="231F20"/>
                </a:solidFill>
                <a:latin typeface="Maven Pro"/>
              </a:rPr>
              <a:t>, </a:t>
            </a:r>
            <a:r>
              <a:rPr lang="en-US" sz="2010" spc="197" err="1">
                <a:solidFill>
                  <a:srgbClr val="231F20"/>
                </a:solidFill>
                <a:latin typeface="Maven Pro"/>
              </a:rPr>
              <a:t>triển</a:t>
            </a:r>
            <a:r>
              <a:rPr lang="en-US" sz="2010" spc="197">
                <a:solidFill>
                  <a:srgbClr val="231F20"/>
                </a:solidFill>
                <a:latin typeface="Maven Pro"/>
              </a:rPr>
              <a:t> </a:t>
            </a:r>
            <a:r>
              <a:rPr lang="en-US" sz="2010" spc="197" err="1">
                <a:solidFill>
                  <a:srgbClr val="231F20"/>
                </a:solidFill>
                <a:latin typeface="Maven Pro"/>
              </a:rPr>
              <a:t>khai</a:t>
            </a:r>
            <a:r>
              <a:rPr lang="en-US" sz="2010" spc="197">
                <a:solidFill>
                  <a:srgbClr val="231F20"/>
                </a:solidFill>
                <a:latin typeface="Maven Pro"/>
              </a:rPr>
              <a:t> </a:t>
            </a:r>
            <a:r>
              <a:rPr lang="en-US" sz="2010" spc="197" err="1">
                <a:solidFill>
                  <a:srgbClr val="231F20"/>
                </a:solidFill>
                <a:latin typeface="Maven Pro"/>
              </a:rPr>
              <a:t>và</a:t>
            </a:r>
            <a:r>
              <a:rPr lang="en-US" sz="2010" spc="197">
                <a:solidFill>
                  <a:srgbClr val="231F20"/>
                </a:solidFill>
                <a:latin typeface="Maven Pro"/>
              </a:rPr>
              <a:t> </a:t>
            </a:r>
            <a:r>
              <a:rPr lang="en-US" sz="2010" spc="197" err="1">
                <a:solidFill>
                  <a:srgbClr val="231F20"/>
                </a:solidFill>
                <a:latin typeface="Maven Pro"/>
              </a:rPr>
              <a:t>chạy</a:t>
            </a:r>
            <a:r>
              <a:rPr lang="en-US" sz="2010" spc="197">
                <a:solidFill>
                  <a:srgbClr val="231F20"/>
                </a:solidFill>
                <a:latin typeface="Maven Pro"/>
              </a:rPr>
              <a:t> </a:t>
            </a:r>
            <a:r>
              <a:rPr lang="en-US" sz="2010" spc="197" err="1">
                <a:solidFill>
                  <a:srgbClr val="231F20"/>
                </a:solidFill>
                <a:latin typeface="Maven Pro"/>
              </a:rPr>
              <a:t>các</a:t>
            </a:r>
            <a:r>
              <a:rPr lang="en-US" sz="2010" spc="197">
                <a:solidFill>
                  <a:srgbClr val="231F20"/>
                </a:solidFill>
                <a:latin typeface="Maven Pro"/>
              </a:rPr>
              <a:t> </a:t>
            </a:r>
            <a:r>
              <a:rPr lang="en-US" sz="2010" spc="197" err="1">
                <a:solidFill>
                  <a:srgbClr val="231F20"/>
                </a:solidFill>
                <a:latin typeface="Maven Pro"/>
              </a:rPr>
              <a:t>ứng</a:t>
            </a:r>
            <a:r>
              <a:rPr lang="en-US" sz="2010" spc="197">
                <a:solidFill>
                  <a:srgbClr val="231F20"/>
                </a:solidFill>
                <a:latin typeface="Maven Pro"/>
              </a:rPr>
              <a:t> </a:t>
            </a:r>
            <a:r>
              <a:rPr lang="en-US" sz="2010" spc="197" err="1">
                <a:solidFill>
                  <a:srgbClr val="231F20"/>
                </a:solidFill>
                <a:latin typeface="Maven Pro"/>
              </a:rPr>
              <a:t>dụng</a:t>
            </a:r>
            <a:r>
              <a:rPr lang="en-US" sz="2010" spc="197">
                <a:solidFill>
                  <a:srgbClr val="231F20"/>
                </a:solidFill>
                <a:latin typeface="Maven Pro"/>
              </a:rPr>
              <a:t> Windows. </a:t>
            </a:r>
            <a:r>
              <a:rPr lang="en-US" sz="2010" spc="197" err="1">
                <a:solidFill>
                  <a:srgbClr val="231F20"/>
                </a:solidFill>
                <a:latin typeface="Maven Pro"/>
              </a:rPr>
              <a:t>Các</a:t>
            </a:r>
            <a:r>
              <a:rPr lang="en-US" sz="2010" spc="197">
                <a:solidFill>
                  <a:srgbClr val="231F20"/>
                </a:solidFill>
                <a:latin typeface="Maven Pro"/>
              </a:rPr>
              <a:t> </a:t>
            </a:r>
            <a:r>
              <a:rPr lang="en-US" sz="2010" spc="197" err="1">
                <a:solidFill>
                  <a:srgbClr val="231F20"/>
                </a:solidFill>
                <a:latin typeface="Maven Pro"/>
              </a:rPr>
              <a:t>thư</a:t>
            </a:r>
            <a:r>
              <a:rPr lang="en-US" sz="2010" spc="197">
                <a:solidFill>
                  <a:srgbClr val="231F20"/>
                </a:solidFill>
                <a:latin typeface="Maven Pro"/>
              </a:rPr>
              <a:t> </a:t>
            </a:r>
            <a:r>
              <a:rPr lang="en-US" sz="2010" spc="197" err="1">
                <a:solidFill>
                  <a:srgbClr val="231F20"/>
                </a:solidFill>
                <a:latin typeface="Maven Pro"/>
              </a:rPr>
              <a:t>viện</a:t>
            </a:r>
            <a:r>
              <a:rPr lang="en-US" sz="2010" spc="197">
                <a:solidFill>
                  <a:srgbClr val="231F20"/>
                </a:solidFill>
                <a:latin typeface="Maven Pro"/>
              </a:rPr>
              <a:t> </a:t>
            </a:r>
            <a:r>
              <a:rPr lang="en-US" sz="2010" spc="197" err="1">
                <a:solidFill>
                  <a:srgbClr val="231F20"/>
                </a:solidFill>
                <a:latin typeface="Maven Pro"/>
              </a:rPr>
              <a:t>lớp</a:t>
            </a:r>
            <a:r>
              <a:rPr lang="en-US" sz="2010" spc="197">
                <a:solidFill>
                  <a:srgbClr val="231F20"/>
                </a:solidFill>
                <a:latin typeface="Maven Pro"/>
              </a:rPr>
              <a:t> </a:t>
            </a:r>
            <a:r>
              <a:rPr lang="en-US" sz="2010" spc="197" err="1">
                <a:solidFill>
                  <a:srgbClr val="231F20"/>
                </a:solidFill>
                <a:latin typeface="Maven Pro"/>
              </a:rPr>
              <a:t>và</a:t>
            </a:r>
            <a:r>
              <a:rPr lang="en-US" sz="2010" spc="197">
                <a:solidFill>
                  <a:srgbClr val="231F20"/>
                </a:solidFill>
                <a:latin typeface="Maven Pro"/>
              </a:rPr>
              <a:t> </a:t>
            </a:r>
            <a:r>
              <a:rPr lang="en-US" sz="2010" spc="197" err="1">
                <a:solidFill>
                  <a:srgbClr val="231F20"/>
                </a:solidFill>
                <a:latin typeface="Maven Pro"/>
              </a:rPr>
              <a:t>các</a:t>
            </a:r>
            <a:r>
              <a:rPr lang="en-US" sz="2010" spc="197">
                <a:solidFill>
                  <a:srgbClr val="231F20"/>
                </a:solidFill>
                <a:latin typeface="Maven Pro"/>
              </a:rPr>
              <a:t> </a:t>
            </a:r>
            <a:r>
              <a:rPr lang="en-US" sz="2010" spc="197" err="1">
                <a:solidFill>
                  <a:srgbClr val="231F20"/>
                </a:solidFill>
                <a:latin typeface="Maven Pro"/>
              </a:rPr>
              <a:t>ngôn</a:t>
            </a:r>
            <a:r>
              <a:rPr lang="en-US" sz="2010" spc="197">
                <a:solidFill>
                  <a:srgbClr val="231F20"/>
                </a:solidFill>
                <a:latin typeface="Maven Pro"/>
              </a:rPr>
              <a:t> </a:t>
            </a:r>
            <a:r>
              <a:rPr lang="en-US" sz="2010" spc="197" err="1">
                <a:solidFill>
                  <a:srgbClr val="231F20"/>
                </a:solidFill>
                <a:latin typeface="Maven Pro"/>
              </a:rPr>
              <a:t>ngữ</a:t>
            </a:r>
            <a:r>
              <a:rPr lang="en-US" sz="2010" spc="197">
                <a:solidFill>
                  <a:srgbClr val="231F20"/>
                </a:solidFill>
                <a:latin typeface="Maven Pro"/>
              </a:rPr>
              <a:t> </a:t>
            </a:r>
            <a:r>
              <a:rPr lang="en-US" sz="2010" spc="197" err="1">
                <a:solidFill>
                  <a:srgbClr val="231F20"/>
                </a:solidFill>
                <a:latin typeface="Maven Pro"/>
              </a:rPr>
              <a:t>lập</a:t>
            </a:r>
            <a:r>
              <a:rPr lang="en-US" sz="2010" spc="197">
                <a:solidFill>
                  <a:srgbClr val="231F20"/>
                </a:solidFill>
                <a:latin typeface="Maven Pro"/>
              </a:rPr>
              <a:t> </a:t>
            </a:r>
            <a:r>
              <a:rPr lang="en-US" sz="2010" spc="197" err="1">
                <a:solidFill>
                  <a:srgbClr val="231F20"/>
                </a:solidFill>
                <a:latin typeface="Maven Pro"/>
              </a:rPr>
              <a:t>trình</a:t>
            </a:r>
            <a:r>
              <a:rPr lang="en-US" sz="2010" spc="197">
                <a:solidFill>
                  <a:srgbClr val="231F20"/>
                </a:solidFill>
                <a:latin typeface="Maven Pro"/>
              </a:rPr>
              <a:t> </a:t>
            </a:r>
            <a:r>
              <a:rPr lang="en-US" sz="2010" spc="197" err="1">
                <a:solidFill>
                  <a:srgbClr val="231F20"/>
                </a:solidFill>
                <a:latin typeface="Maven Pro"/>
              </a:rPr>
              <a:t>như</a:t>
            </a:r>
            <a:r>
              <a:rPr lang="en-US" sz="2010" spc="197">
                <a:solidFill>
                  <a:srgbClr val="231F20"/>
                </a:solidFill>
                <a:latin typeface="Maven Pro"/>
              </a:rPr>
              <a:t> C#. </a:t>
            </a:r>
          </a:p>
          <a:p>
            <a:pPr marL="0" lvl="0" indent="0" algn="l">
              <a:lnSpc>
                <a:spcPts val="2774"/>
              </a:lnSpc>
              <a:spcBef>
                <a:spcPct val="0"/>
              </a:spcBef>
            </a:pPr>
            <a:endParaRPr lang="en-US" sz="2010" spc="197">
              <a:solidFill>
                <a:srgbClr val="231F20"/>
              </a:solidFill>
              <a:latin typeface="Maven Pro"/>
            </a:endParaRPr>
          </a:p>
        </p:txBody>
      </p:sp>
      <p:sp>
        <p:nvSpPr>
          <p:cNvPr id="34" name="TextBox 34"/>
          <p:cNvSpPr txBox="1"/>
          <p:nvPr/>
        </p:nvSpPr>
        <p:spPr>
          <a:xfrm>
            <a:off x="2689046" y="8007429"/>
            <a:ext cx="10916722" cy="2049542"/>
          </a:xfrm>
          <a:prstGeom prst="rect">
            <a:avLst/>
          </a:prstGeom>
        </p:spPr>
        <p:txBody>
          <a:bodyPr lIns="0" tIns="0" rIns="0" bIns="0" rtlCol="0" anchor="t">
            <a:spAutoFit/>
          </a:bodyPr>
          <a:lstStyle/>
          <a:p>
            <a:pPr>
              <a:lnSpc>
                <a:spcPts val="2774"/>
              </a:lnSpc>
            </a:pPr>
            <a:r>
              <a:rPr lang="en-US" sz="2010" spc="197">
                <a:solidFill>
                  <a:srgbClr val="231F20"/>
                </a:solidFill>
                <a:latin typeface="Maven Pro"/>
              </a:rPr>
              <a:t>Microsoft Visual Studio: Microsoft Visual Studio </a:t>
            </a:r>
            <a:r>
              <a:rPr lang="en-US" sz="2010" spc="197" err="1">
                <a:solidFill>
                  <a:srgbClr val="231F20"/>
                </a:solidFill>
                <a:latin typeface="Maven Pro"/>
              </a:rPr>
              <a:t>là</a:t>
            </a:r>
            <a:r>
              <a:rPr lang="en-US" sz="2010" spc="197">
                <a:solidFill>
                  <a:srgbClr val="231F20"/>
                </a:solidFill>
                <a:latin typeface="Maven Pro"/>
              </a:rPr>
              <a:t> </a:t>
            </a:r>
            <a:r>
              <a:rPr lang="en-US" sz="2010" spc="197" err="1">
                <a:solidFill>
                  <a:srgbClr val="231F20"/>
                </a:solidFill>
                <a:latin typeface="Maven Pro"/>
              </a:rPr>
              <a:t>một</a:t>
            </a:r>
            <a:r>
              <a:rPr lang="en-US" sz="2010" spc="197">
                <a:solidFill>
                  <a:srgbClr val="231F20"/>
                </a:solidFill>
                <a:latin typeface="Maven Pro"/>
              </a:rPr>
              <a:t> </a:t>
            </a:r>
            <a:r>
              <a:rPr lang="en-US" sz="2010" spc="197" err="1">
                <a:solidFill>
                  <a:srgbClr val="231F20"/>
                </a:solidFill>
                <a:latin typeface="Maven Pro"/>
              </a:rPr>
              <a:t>môi</a:t>
            </a:r>
            <a:r>
              <a:rPr lang="en-US" sz="2010" spc="197">
                <a:solidFill>
                  <a:srgbClr val="231F20"/>
                </a:solidFill>
                <a:latin typeface="Maven Pro"/>
              </a:rPr>
              <a:t> </a:t>
            </a:r>
            <a:r>
              <a:rPr lang="en-US" sz="2010" spc="197" err="1">
                <a:solidFill>
                  <a:srgbClr val="231F20"/>
                </a:solidFill>
                <a:latin typeface="Maven Pro"/>
              </a:rPr>
              <a:t>trường</a:t>
            </a:r>
            <a:r>
              <a:rPr lang="en-US" sz="2010" spc="197">
                <a:solidFill>
                  <a:srgbClr val="231F20"/>
                </a:solidFill>
                <a:latin typeface="Maven Pro"/>
              </a:rPr>
              <a:t> </a:t>
            </a:r>
            <a:r>
              <a:rPr lang="en-US" sz="2010" spc="197" err="1">
                <a:solidFill>
                  <a:srgbClr val="231F20"/>
                </a:solidFill>
                <a:latin typeface="Maven Pro"/>
              </a:rPr>
              <a:t>phát</a:t>
            </a:r>
            <a:r>
              <a:rPr lang="en-US" sz="2010" spc="197">
                <a:solidFill>
                  <a:srgbClr val="231F20"/>
                </a:solidFill>
                <a:latin typeface="Maven Pro"/>
              </a:rPr>
              <a:t> </a:t>
            </a:r>
            <a:r>
              <a:rPr lang="en-US" sz="2010" spc="197" err="1">
                <a:solidFill>
                  <a:srgbClr val="231F20"/>
                </a:solidFill>
                <a:latin typeface="Maven Pro"/>
              </a:rPr>
              <a:t>triển</a:t>
            </a:r>
            <a:r>
              <a:rPr lang="en-US" sz="2010" spc="197">
                <a:solidFill>
                  <a:srgbClr val="231F20"/>
                </a:solidFill>
                <a:latin typeface="Maven Pro"/>
              </a:rPr>
              <a:t> </a:t>
            </a:r>
            <a:r>
              <a:rPr lang="en-US" sz="2010" spc="197" err="1">
                <a:solidFill>
                  <a:srgbClr val="231F20"/>
                </a:solidFill>
                <a:latin typeface="Maven Pro"/>
              </a:rPr>
              <a:t>tích</a:t>
            </a:r>
            <a:r>
              <a:rPr lang="en-US" sz="2010" spc="197">
                <a:solidFill>
                  <a:srgbClr val="231F20"/>
                </a:solidFill>
                <a:latin typeface="Maven Pro"/>
              </a:rPr>
              <a:t> </a:t>
            </a:r>
            <a:r>
              <a:rPr lang="en-US" sz="2010" spc="197" err="1">
                <a:solidFill>
                  <a:srgbClr val="231F20"/>
                </a:solidFill>
                <a:latin typeface="Maven Pro"/>
              </a:rPr>
              <a:t>hợp</a:t>
            </a:r>
            <a:r>
              <a:rPr lang="en-US" sz="2010" spc="197">
                <a:solidFill>
                  <a:srgbClr val="231F20"/>
                </a:solidFill>
                <a:latin typeface="Maven Pro"/>
              </a:rPr>
              <a:t> (IDE) </a:t>
            </a:r>
            <a:r>
              <a:rPr lang="en-US" sz="2010" spc="197" err="1">
                <a:solidFill>
                  <a:srgbClr val="231F20"/>
                </a:solidFill>
                <a:latin typeface="Maven Pro"/>
              </a:rPr>
              <a:t>mạnh</a:t>
            </a:r>
            <a:r>
              <a:rPr lang="en-US" sz="2010" spc="197">
                <a:solidFill>
                  <a:srgbClr val="231F20"/>
                </a:solidFill>
                <a:latin typeface="Maven Pro"/>
              </a:rPr>
              <a:t> </a:t>
            </a:r>
            <a:r>
              <a:rPr lang="en-US" sz="2010" spc="197" err="1">
                <a:solidFill>
                  <a:srgbClr val="231F20"/>
                </a:solidFill>
                <a:latin typeface="Maven Pro"/>
              </a:rPr>
              <a:t>mẽ</a:t>
            </a:r>
            <a:r>
              <a:rPr lang="en-US" sz="2010" spc="197">
                <a:solidFill>
                  <a:srgbClr val="231F20"/>
                </a:solidFill>
                <a:latin typeface="Maven Pro"/>
              </a:rPr>
              <a:t> </a:t>
            </a:r>
            <a:r>
              <a:rPr lang="en-US" sz="2010" spc="197" err="1">
                <a:solidFill>
                  <a:srgbClr val="231F20"/>
                </a:solidFill>
                <a:latin typeface="Maven Pro"/>
              </a:rPr>
              <a:t>được</a:t>
            </a:r>
            <a:r>
              <a:rPr lang="en-US" sz="2010" spc="197">
                <a:solidFill>
                  <a:srgbClr val="231F20"/>
                </a:solidFill>
                <a:latin typeface="Maven Pro"/>
              </a:rPr>
              <a:t> </a:t>
            </a:r>
            <a:r>
              <a:rPr lang="en-US" sz="2010" spc="197" err="1">
                <a:solidFill>
                  <a:srgbClr val="231F20"/>
                </a:solidFill>
                <a:latin typeface="Maven Pro"/>
              </a:rPr>
              <a:t>phát</a:t>
            </a:r>
            <a:r>
              <a:rPr lang="en-US" sz="2010" spc="197">
                <a:solidFill>
                  <a:srgbClr val="231F20"/>
                </a:solidFill>
                <a:latin typeface="Maven Pro"/>
              </a:rPr>
              <a:t> </a:t>
            </a:r>
            <a:r>
              <a:rPr lang="en-US" sz="2010" spc="197" err="1">
                <a:solidFill>
                  <a:srgbClr val="231F20"/>
                </a:solidFill>
                <a:latin typeface="Maven Pro"/>
              </a:rPr>
              <a:t>triển</a:t>
            </a:r>
            <a:r>
              <a:rPr lang="en-US" sz="2010" spc="197">
                <a:solidFill>
                  <a:srgbClr val="231F20"/>
                </a:solidFill>
                <a:latin typeface="Maven Pro"/>
              </a:rPr>
              <a:t> </a:t>
            </a:r>
            <a:r>
              <a:rPr lang="en-US" sz="2010" spc="197" err="1">
                <a:solidFill>
                  <a:srgbClr val="231F20"/>
                </a:solidFill>
                <a:latin typeface="Maven Pro"/>
              </a:rPr>
              <a:t>bởi</a:t>
            </a:r>
            <a:r>
              <a:rPr lang="en-US" sz="2010" spc="197">
                <a:solidFill>
                  <a:srgbClr val="231F20"/>
                </a:solidFill>
                <a:latin typeface="Maven Pro"/>
              </a:rPr>
              <a:t> Microsoft. </a:t>
            </a:r>
            <a:r>
              <a:rPr lang="en-US" sz="2010" spc="197" err="1">
                <a:solidFill>
                  <a:srgbClr val="231F20"/>
                </a:solidFill>
                <a:latin typeface="Maven Pro"/>
              </a:rPr>
              <a:t>Nó</a:t>
            </a:r>
            <a:r>
              <a:rPr lang="en-US" sz="2010" spc="197">
                <a:solidFill>
                  <a:srgbClr val="231F20"/>
                </a:solidFill>
                <a:latin typeface="Maven Pro"/>
              </a:rPr>
              <a:t> </a:t>
            </a:r>
            <a:r>
              <a:rPr lang="en-US" sz="2010" spc="197" err="1">
                <a:solidFill>
                  <a:srgbClr val="231F20"/>
                </a:solidFill>
                <a:latin typeface="Maven Pro"/>
              </a:rPr>
              <a:t>cung</a:t>
            </a:r>
            <a:r>
              <a:rPr lang="en-US" sz="2010" spc="197">
                <a:solidFill>
                  <a:srgbClr val="231F20"/>
                </a:solidFill>
                <a:latin typeface="Maven Pro"/>
              </a:rPr>
              <a:t> </a:t>
            </a:r>
            <a:r>
              <a:rPr lang="en-US" sz="2010" spc="197" err="1">
                <a:solidFill>
                  <a:srgbClr val="231F20"/>
                </a:solidFill>
                <a:latin typeface="Maven Pro"/>
              </a:rPr>
              <a:t>cấp</a:t>
            </a:r>
            <a:r>
              <a:rPr lang="en-US" sz="2010" spc="197">
                <a:solidFill>
                  <a:srgbClr val="231F20"/>
                </a:solidFill>
                <a:latin typeface="Maven Pro"/>
              </a:rPr>
              <a:t> </a:t>
            </a:r>
            <a:r>
              <a:rPr lang="en-US" sz="2010" spc="197" err="1">
                <a:solidFill>
                  <a:srgbClr val="231F20"/>
                </a:solidFill>
                <a:latin typeface="Maven Pro"/>
              </a:rPr>
              <a:t>các</a:t>
            </a:r>
            <a:r>
              <a:rPr lang="en-US" sz="2010" spc="197">
                <a:solidFill>
                  <a:srgbClr val="231F20"/>
                </a:solidFill>
                <a:latin typeface="Maven Pro"/>
              </a:rPr>
              <a:t> </a:t>
            </a:r>
            <a:r>
              <a:rPr lang="en-US" sz="2010" spc="197" err="1">
                <a:solidFill>
                  <a:srgbClr val="231F20"/>
                </a:solidFill>
                <a:latin typeface="Maven Pro"/>
              </a:rPr>
              <a:t>công</a:t>
            </a:r>
            <a:r>
              <a:rPr lang="en-US" sz="2010" spc="197">
                <a:solidFill>
                  <a:srgbClr val="231F20"/>
                </a:solidFill>
                <a:latin typeface="Maven Pro"/>
              </a:rPr>
              <a:t> </a:t>
            </a:r>
            <a:r>
              <a:rPr lang="en-US" sz="2010" spc="197" err="1">
                <a:solidFill>
                  <a:srgbClr val="231F20"/>
                </a:solidFill>
                <a:latin typeface="Maven Pro"/>
              </a:rPr>
              <a:t>cụ</a:t>
            </a:r>
            <a:r>
              <a:rPr lang="en-US" sz="2010" spc="197">
                <a:solidFill>
                  <a:srgbClr val="231F20"/>
                </a:solidFill>
                <a:latin typeface="Maven Pro"/>
              </a:rPr>
              <a:t> </a:t>
            </a:r>
            <a:r>
              <a:rPr lang="en-US" sz="2010" spc="197" err="1">
                <a:solidFill>
                  <a:srgbClr val="231F20"/>
                </a:solidFill>
                <a:latin typeface="Maven Pro"/>
              </a:rPr>
              <a:t>và</a:t>
            </a:r>
            <a:r>
              <a:rPr lang="en-US" sz="2010" spc="197">
                <a:solidFill>
                  <a:srgbClr val="231F20"/>
                </a:solidFill>
                <a:latin typeface="Maven Pro"/>
              </a:rPr>
              <a:t> </a:t>
            </a:r>
            <a:r>
              <a:rPr lang="en-US" sz="2010" spc="197" err="1">
                <a:solidFill>
                  <a:srgbClr val="231F20"/>
                </a:solidFill>
                <a:latin typeface="Maven Pro"/>
              </a:rPr>
              <a:t>tài</a:t>
            </a:r>
            <a:r>
              <a:rPr lang="en-US" sz="2010" spc="197">
                <a:solidFill>
                  <a:srgbClr val="231F20"/>
                </a:solidFill>
                <a:latin typeface="Maven Pro"/>
              </a:rPr>
              <a:t> </a:t>
            </a:r>
            <a:r>
              <a:rPr lang="en-US" sz="2010" spc="197" err="1">
                <a:solidFill>
                  <a:srgbClr val="231F20"/>
                </a:solidFill>
                <a:latin typeface="Maven Pro"/>
              </a:rPr>
              <a:t>nguyên</a:t>
            </a:r>
            <a:r>
              <a:rPr lang="en-US" sz="2010" spc="197">
                <a:solidFill>
                  <a:srgbClr val="231F20"/>
                </a:solidFill>
                <a:latin typeface="Maven Pro"/>
              </a:rPr>
              <a:t> </a:t>
            </a:r>
            <a:r>
              <a:rPr lang="en-US" sz="2010" spc="197" err="1">
                <a:solidFill>
                  <a:srgbClr val="231F20"/>
                </a:solidFill>
                <a:latin typeface="Maven Pro"/>
              </a:rPr>
              <a:t>để</a:t>
            </a:r>
            <a:r>
              <a:rPr lang="en-US" sz="2010" spc="197">
                <a:solidFill>
                  <a:srgbClr val="231F20"/>
                </a:solidFill>
                <a:latin typeface="Maven Pro"/>
              </a:rPr>
              <a:t> </a:t>
            </a:r>
            <a:r>
              <a:rPr lang="en-US" sz="2010" spc="197" err="1">
                <a:solidFill>
                  <a:srgbClr val="231F20"/>
                </a:solidFill>
                <a:latin typeface="Maven Pro"/>
              </a:rPr>
              <a:t>phát</a:t>
            </a:r>
            <a:r>
              <a:rPr lang="en-US" sz="2010" spc="197">
                <a:solidFill>
                  <a:srgbClr val="231F20"/>
                </a:solidFill>
                <a:latin typeface="Maven Pro"/>
              </a:rPr>
              <a:t> </a:t>
            </a:r>
            <a:r>
              <a:rPr lang="en-US" sz="2010" spc="197" err="1">
                <a:solidFill>
                  <a:srgbClr val="231F20"/>
                </a:solidFill>
                <a:latin typeface="Maven Pro"/>
              </a:rPr>
              <a:t>triển</a:t>
            </a:r>
            <a:r>
              <a:rPr lang="en-US" sz="2010" spc="197">
                <a:solidFill>
                  <a:srgbClr val="231F20"/>
                </a:solidFill>
                <a:latin typeface="Maven Pro"/>
              </a:rPr>
              <a:t>, </a:t>
            </a:r>
            <a:r>
              <a:rPr lang="en-US" sz="2010" spc="197" err="1">
                <a:solidFill>
                  <a:srgbClr val="231F20"/>
                </a:solidFill>
                <a:latin typeface="Maven Pro"/>
              </a:rPr>
              <a:t>gỡ</a:t>
            </a:r>
            <a:r>
              <a:rPr lang="en-US" sz="2010" spc="197">
                <a:solidFill>
                  <a:srgbClr val="231F20"/>
                </a:solidFill>
                <a:latin typeface="Maven Pro"/>
              </a:rPr>
              <a:t> </a:t>
            </a:r>
            <a:r>
              <a:rPr lang="en-US" sz="2010" spc="197" err="1">
                <a:solidFill>
                  <a:srgbClr val="231F20"/>
                </a:solidFill>
                <a:latin typeface="Maven Pro"/>
              </a:rPr>
              <a:t>lỗi</a:t>
            </a:r>
            <a:r>
              <a:rPr lang="en-US" sz="2010" spc="197">
                <a:solidFill>
                  <a:srgbClr val="231F20"/>
                </a:solidFill>
                <a:latin typeface="Maven Pro"/>
              </a:rPr>
              <a:t> </a:t>
            </a:r>
            <a:r>
              <a:rPr lang="en-US" sz="2010" spc="197" err="1">
                <a:solidFill>
                  <a:srgbClr val="231F20"/>
                </a:solidFill>
                <a:latin typeface="Maven Pro"/>
              </a:rPr>
              <a:t>và</a:t>
            </a:r>
            <a:r>
              <a:rPr lang="en-US" sz="2010" spc="197">
                <a:solidFill>
                  <a:srgbClr val="231F20"/>
                </a:solidFill>
                <a:latin typeface="Maven Pro"/>
              </a:rPr>
              <a:t> </a:t>
            </a:r>
            <a:r>
              <a:rPr lang="en-US" sz="2010" spc="197" err="1">
                <a:solidFill>
                  <a:srgbClr val="231F20"/>
                </a:solidFill>
                <a:latin typeface="Maven Pro"/>
              </a:rPr>
              <a:t>triển</a:t>
            </a:r>
            <a:r>
              <a:rPr lang="en-US" sz="2010" spc="197">
                <a:solidFill>
                  <a:srgbClr val="231F20"/>
                </a:solidFill>
                <a:latin typeface="Maven Pro"/>
              </a:rPr>
              <a:t> </a:t>
            </a:r>
            <a:r>
              <a:rPr lang="en-US" sz="2010" spc="197" err="1">
                <a:solidFill>
                  <a:srgbClr val="231F20"/>
                </a:solidFill>
                <a:latin typeface="Maven Pro"/>
              </a:rPr>
              <a:t>khai</a:t>
            </a:r>
            <a:r>
              <a:rPr lang="en-US" sz="2010" spc="197">
                <a:solidFill>
                  <a:srgbClr val="231F20"/>
                </a:solidFill>
                <a:latin typeface="Maven Pro"/>
              </a:rPr>
              <a:t> </a:t>
            </a:r>
            <a:r>
              <a:rPr lang="en-US" sz="2010" spc="197" err="1">
                <a:solidFill>
                  <a:srgbClr val="231F20"/>
                </a:solidFill>
                <a:latin typeface="Maven Pro"/>
              </a:rPr>
              <a:t>ứng</a:t>
            </a:r>
            <a:r>
              <a:rPr lang="en-US" sz="2010" spc="197">
                <a:solidFill>
                  <a:srgbClr val="231F20"/>
                </a:solidFill>
                <a:latin typeface="Maven Pro"/>
              </a:rPr>
              <a:t> </a:t>
            </a:r>
            <a:r>
              <a:rPr lang="en-US" sz="2010" spc="197" err="1">
                <a:solidFill>
                  <a:srgbClr val="231F20"/>
                </a:solidFill>
                <a:latin typeface="Maven Pro"/>
              </a:rPr>
              <a:t>dụng</a:t>
            </a:r>
            <a:r>
              <a:rPr lang="en-US" sz="2010" spc="197">
                <a:solidFill>
                  <a:srgbClr val="231F20"/>
                </a:solidFill>
                <a:latin typeface="Maven Pro"/>
              </a:rPr>
              <a:t> </a:t>
            </a:r>
            <a:r>
              <a:rPr lang="en-US" sz="2010" spc="197" err="1">
                <a:solidFill>
                  <a:srgbClr val="231F20"/>
                </a:solidFill>
                <a:latin typeface="Maven Pro"/>
              </a:rPr>
              <a:t>trên</a:t>
            </a:r>
            <a:r>
              <a:rPr lang="en-US" sz="2010" spc="197">
                <a:solidFill>
                  <a:srgbClr val="231F20"/>
                </a:solidFill>
                <a:latin typeface="Maven Pro"/>
              </a:rPr>
              <a:t> </a:t>
            </a:r>
            <a:r>
              <a:rPr lang="en-US" sz="2010" spc="197" err="1">
                <a:solidFill>
                  <a:srgbClr val="231F20"/>
                </a:solidFill>
                <a:latin typeface="Maven Pro"/>
              </a:rPr>
              <a:t>nền</a:t>
            </a:r>
            <a:r>
              <a:rPr lang="en-US" sz="2010" spc="197">
                <a:solidFill>
                  <a:srgbClr val="231F20"/>
                </a:solidFill>
                <a:latin typeface="Maven Pro"/>
              </a:rPr>
              <a:t> </a:t>
            </a:r>
            <a:r>
              <a:rPr lang="en-US" sz="2010" spc="197" err="1">
                <a:solidFill>
                  <a:srgbClr val="231F20"/>
                </a:solidFill>
                <a:latin typeface="Maven Pro"/>
              </a:rPr>
              <a:t>tảng</a:t>
            </a:r>
            <a:r>
              <a:rPr lang="en-US" sz="2010" spc="197">
                <a:solidFill>
                  <a:srgbClr val="231F20"/>
                </a:solidFill>
                <a:latin typeface="Maven Pro"/>
              </a:rPr>
              <a:t> .NET </a:t>
            </a:r>
            <a:r>
              <a:rPr lang="en-US" sz="2010" spc="197" err="1">
                <a:solidFill>
                  <a:srgbClr val="231F20"/>
                </a:solidFill>
                <a:latin typeface="Maven Pro"/>
              </a:rPr>
              <a:t>và</a:t>
            </a:r>
            <a:r>
              <a:rPr lang="en-US" sz="2010" spc="197">
                <a:solidFill>
                  <a:srgbClr val="231F20"/>
                </a:solidFill>
                <a:latin typeface="Maven Pro"/>
              </a:rPr>
              <a:t> </a:t>
            </a:r>
            <a:r>
              <a:rPr lang="en-US" sz="2010" spc="197" err="1">
                <a:solidFill>
                  <a:srgbClr val="231F20"/>
                </a:solidFill>
                <a:latin typeface="Maven Pro"/>
              </a:rPr>
              <a:t>nhiều</a:t>
            </a:r>
            <a:r>
              <a:rPr lang="en-US" sz="2010" spc="197">
                <a:solidFill>
                  <a:srgbClr val="231F20"/>
                </a:solidFill>
                <a:latin typeface="Maven Pro"/>
              </a:rPr>
              <a:t> </a:t>
            </a:r>
            <a:r>
              <a:rPr lang="en-US" sz="2010" spc="197" err="1">
                <a:solidFill>
                  <a:srgbClr val="231F20"/>
                </a:solidFill>
                <a:latin typeface="Maven Pro"/>
              </a:rPr>
              <a:t>nền</a:t>
            </a:r>
            <a:r>
              <a:rPr lang="en-US" sz="2010" spc="197">
                <a:solidFill>
                  <a:srgbClr val="231F20"/>
                </a:solidFill>
                <a:latin typeface="Maven Pro"/>
              </a:rPr>
              <a:t> </a:t>
            </a:r>
            <a:r>
              <a:rPr lang="en-US" sz="2010" spc="197" err="1">
                <a:solidFill>
                  <a:srgbClr val="231F20"/>
                </a:solidFill>
                <a:latin typeface="Maven Pro"/>
              </a:rPr>
              <a:t>tảng</a:t>
            </a:r>
            <a:r>
              <a:rPr lang="en-US" sz="2010" spc="197">
                <a:solidFill>
                  <a:srgbClr val="231F20"/>
                </a:solidFill>
                <a:latin typeface="Maven Pro"/>
              </a:rPr>
              <a:t> </a:t>
            </a:r>
            <a:r>
              <a:rPr lang="en-US" sz="2010" spc="197" err="1">
                <a:solidFill>
                  <a:srgbClr val="231F20"/>
                </a:solidFill>
                <a:latin typeface="Maven Pro"/>
              </a:rPr>
              <a:t>khác</a:t>
            </a:r>
            <a:r>
              <a:rPr lang="en-US" sz="2010" spc="197">
                <a:solidFill>
                  <a:srgbClr val="231F20"/>
                </a:solidFill>
                <a:latin typeface="Maven Pro"/>
              </a:rPr>
              <a:t>. Visual Studio </a:t>
            </a:r>
            <a:r>
              <a:rPr lang="en-US" sz="2010" spc="197" err="1">
                <a:solidFill>
                  <a:srgbClr val="231F20"/>
                </a:solidFill>
                <a:latin typeface="Maven Pro"/>
              </a:rPr>
              <a:t>hỗ</a:t>
            </a:r>
            <a:r>
              <a:rPr lang="en-US" sz="2010" spc="197">
                <a:solidFill>
                  <a:srgbClr val="231F20"/>
                </a:solidFill>
                <a:latin typeface="Maven Pro"/>
              </a:rPr>
              <a:t> </a:t>
            </a:r>
            <a:r>
              <a:rPr lang="en-US" sz="2010" spc="197" err="1">
                <a:solidFill>
                  <a:srgbClr val="231F20"/>
                </a:solidFill>
                <a:latin typeface="Maven Pro"/>
              </a:rPr>
              <a:t>trợ</a:t>
            </a:r>
            <a:r>
              <a:rPr lang="en-US" sz="2010" spc="197">
                <a:solidFill>
                  <a:srgbClr val="231F20"/>
                </a:solidFill>
                <a:latin typeface="Maven Pro"/>
              </a:rPr>
              <a:t> </a:t>
            </a:r>
            <a:r>
              <a:rPr lang="en-US" sz="2010" spc="197" err="1">
                <a:solidFill>
                  <a:srgbClr val="231F20"/>
                </a:solidFill>
                <a:latin typeface="Maven Pro"/>
              </a:rPr>
              <a:t>nhiều</a:t>
            </a:r>
            <a:r>
              <a:rPr lang="en-US" sz="2010" spc="197">
                <a:solidFill>
                  <a:srgbClr val="231F20"/>
                </a:solidFill>
                <a:latin typeface="Maven Pro"/>
              </a:rPr>
              <a:t> </a:t>
            </a:r>
            <a:r>
              <a:rPr lang="en-US" sz="2010" spc="197" err="1">
                <a:solidFill>
                  <a:srgbClr val="231F20"/>
                </a:solidFill>
                <a:latin typeface="Maven Pro"/>
              </a:rPr>
              <a:t>ngôn</a:t>
            </a:r>
            <a:r>
              <a:rPr lang="en-US" sz="2010" spc="197">
                <a:solidFill>
                  <a:srgbClr val="231F20"/>
                </a:solidFill>
                <a:latin typeface="Maven Pro"/>
              </a:rPr>
              <a:t> </a:t>
            </a:r>
            <a:r>
              <a:rPr lang="en-US" sz="2010" spc="197" err="1">
                <a:solidFill>
                  <a:srgbClr val="231F20"/>
                </a:solidFill>
                <a:latin typeface="Maven Pro"/>
              </a:rPr>
              <a:t>ngữ</a:t>
            </a:r>
            <a:r>
              <a:rPr lang="en-US" sz="2010" spc="197">
                <a:solidFill>
                  <a:srgbClr val="231F20"/>
                </a:solidFill>
                <a:latin typeface="Maven Pro"/>
              </a:rPr>
              <a:t> </a:t>
            </a:r>
            <a:r>
              <a:rPr lang="en-US" sz="2010" spc="197" err="1">
                <a:solidFill>
                  <a:srgbClr val="231F20"/>
                </a:solidFill>
                <a:latin typeface="Maven Pro"/>
              </a:rPr>
              <a:t>lập</a:t>
            </a:r>
            <a:r>
              <a:rPr lang="en-US" sz="2010" spc="197">
                <a:solidFill>
                  <a:srgbClr val="231F20"/>
                </a:solidFill>
                <a:latin typeface="Maven Pro"/>
              </a:rPr>
              <a:t> </a:t>
            </a:r>
            <a:r>
              <a:rPr lang="en-US" sz="2010" spc="197" err="1">
                <a:solidFill>
                  <a:srgbClr val="231F20"/>
                </a:solidFill>
                <a:latin typeface="Maven Pro"/>
              </a:rPr>
              <a:t>trình</a:t>
            </a:r>
            <a:r>
              <a:rPr lang="en-US" sz="2010" spc="197">
                <a:solidFill>
                  <a:srgbClr val="231F20"/>
                </a:solidFill>
                <a:latin typeface="Maven Pro"/>
              </a:rPr>
              <a:t> </a:t>
            </a:r>
            <a:r>
              <a:rPr lang="en-US" sz="2010" spc="197" err="1">
                <a:solidFill>
                  <a:srgbClr val="231F20"/>
                </a:solidFill>
                <a:latin typeface="Maven Pro"/>
              </a:rPr>
              <a:t>như</a:t>
            </a:r>
            <a:r>
              <a:rPr lang="en-US" sz="2010" spc="197">
                <a:solidFill>
                  <a:srgbClr val="231F20"/>
                </a:solidFill>
                <a:latin typeface="Maven Pro"/>
              </a:rPr>
              <a:t> C#.</a:t>
            </a:r>
          </a:p>
          <a:p>
            <a:pPr marL="0" lvl="0" indent="0" algn="l">
              <a:lnSpc>
                <a:spcPts val="2774"/>
              </a:lnSpc>
              <a:spcBef>
                <a:spcPct val="0"/>
              </a:spcBef>
            </a:pPr>
            <a:endParaRPr lang="en-US" sz="2010" spc="197">
              <a:solidFill>
                <a:srgbClr val="231F20"/>
              </a:solidFill>
              <a:latin typeface="Maven Pro"/>
            </a:endParaRPr>
          </a:p>
        </p:txBody>
      </p:sp>
      <p:sp>
        <p:nvSpPr>
          <p:cNvPr id="35" name="TextBox 35"/>
          <p:cNvSpPr txBox="1"/>
          <p:nvPr/>
        </p:nvSpPr>
        <p:spPr>
          <a:xfrm>
            <a:off x="-513515" y="1156926"/>
            <a:ext cx="8549854"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Maven Pro"/>
              </a:rPr>
              <a:t>I. TỔNG QUAN VỀ ĐỀ TÀI</a:t>
            </a:r>
          </a:p>
        </p:txBody>
      </p:sp>
      <p:sp>
        <p:nvSpPr>
          <p:cNvPr id="36" name="TextBox 36"/>
          <p:cNvSpPr txBox="1"/>
          <p:nvPr/>
        </p:nvSpPr>
        <p:spPr>
          <a:xfrm>
            <a:off x="398479" y="2110086"/>
            <a:ext cx="9981212" cy="610236"/>
          </a:xfrm>
          <a:prstGeom prst="rect">
            <a:avLst/>
          </a:prstGeom>
        </p:spPr>
        <p:txBody>
          <a:bodyPr lIns="0" tIns="0" rIns="0" bIns="0" rtlCol="0" anchor="t">
            <a:spAutoFit/>
          </a:bodyPr>
          <a:lstStyle/>
          <a:p>
            <a:pPr algn="ctr">
              <a:lnSpc>
                <a:spcPts val="4809"/>
              </a:lnSpc>
              <a:spcBef>
                <a:spcPct val="0"/>
              </a:spcBef>
            </a:pPr>
            <a:r>
              <a:rPr lang="en-US" sz="3699">
                <a:solidFill>
                  <a:srgbClr val="FFFFFF"/>
                </a:solidFill>
                <a:latin typeface="Open Sauce"/>
              </a:rPr>
              <a:t>2. Các công nghệ, kỹ thuật được sử dụng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1000"/>
                                        <p:tgtEl>
                                          <p:spTgt spid="33"/>
                                        </p:tgtEl>
                                      </p:cBhvr>
                                    </p:animEffect>
                                    <p:anim calcmode="lin" valueType="num">
                                      <p:cBhvr>
                                        <p:cTn id="25" dur="1000" fill="hold"/>
                                        <p:tgtEl>
                                          <p:spTgt spid="33"/>
                                        </p:tgtEl>
                                        <p:attrNameLst>
                                          <p:attrName>ppt_x</p:attrName>
                                        </p:attrNameLst>
                                      </p:cBhvr>
                                      <p:tavLst>
                                        <p:tav tm="0">
                                          <p:val>
                                            <p:strVal val="#ppt_x"/>
                                          </p:val>
                                        </p:tav>
                                        <p:tav tm="100000">
                                          <p:val>
                                            <p:strVal val="#ppt_x"/>
                                          </p:val>
                                        </p:tav>
                                      </p:tavLst>
                                    </p:anim>
                                    <p:anim calcmode="lin" valueType="num">
                                      <p:cBhvr>
                                        <p:cTn id="2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1000"/>
                                        <p:tgtEl>
                                          <p:spTgt spid="34"/>
                                        </p:tgtEl>
                                      </p:cBhvr>
                                    </p:animEffect>
                                    <p:anim calcmode="lin" valueType="num">
                                      <p:cBhvr>
                                        <p:cTn id="37" dur="1000" fill="hold"/>
                                        <p:tgtEl>
                                          <p:spTgt spid="34"/>
                                        </p:tgtEl>
                                        <p:attrNameLst>
                                          <p:attrName>ppt_x</p:attrName>
                                        </p:attrNameLst>
                                      </p:cBhvr>
                                      <p:tavLst>
                                        <p:tav tm="0">
                                          <p:val>
                                            <p:strVal val="#ppt_x"/>
                                          </p:val>
                                        </p:tav>
                                        <p:tav tm="100000">
                                          <p:val>
                                            <p:strVal val="#ppt_x"/>
                                          </p:val>
                                        </p:tav>
                                      </p:tavLst>
                                    </p:anim>
                                    <p:anim calcmode="lin" valueType="num">
                                      <p:cBhvr>
                                        <p:cTn id="38" dur="1000" fill="hold"/>
                                        <p:tgtEl>
                                          <p:spTgt spid="3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5398047" y="6334129"/>
            <a:ext cx="3189627" cy="8229600"/>
            <a:chOff x="0" y="0"/>
            <a:chExt cx="840066" cy="2167467"/>
          </a:xfrm>
        </p:grpSpPr>
        <p:sp>
          <p:nvSpPr>
            <p:cNvPr id="4" name="Freeform 4"/>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5" name="TextBox 5"/>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6" name="Group 6"/>
          <p:cNvGrpSpPr/>
          <p:nvPr/>
        </p:nvGrpSpPr>
        <p:grpSpPr>
          <a:xfrm>
            <a:off x="1046370" y="7412391"/>
            <a:ext cx="3189627" cy="8229600"/>
            <a:chOff x="0" y="0"/>
            <a:chExt cx="840066" cy="2167467"/>
          </a:xfrm>
        </p:grpSpPr>
        <p:sp>
          <p:nvSpPr>
            <p:cNvPr id="7" name="Freeform 7"/>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8" name="TextBox 8"/>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9" name="Group 9"/>
          <p:cNvGrpSpPr/>
          <p:nvPr/>
        </p:nvGrpSpPr>
        <p:grpSpPr>
          <a:xfrm>
            <a:off x="9749725" y="5143500"/>
            <a:ext cx="3189627" cy="8229600"/>
            <a:chOff x="0" y="0"/>
            <a:chExt cx="840066" cy="2167467"/>
          </a:xfrm>
        </p:grpSpPr>
        <p:sp>
          <p:nvSpPr>
            <p:cNvPr id="10" name="Freeform 10"/>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11" name="TextBox 11"/>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2" name="Group 12"/>
          <p:cNvGrpSpPr/>
          <p:nvPr/>
        </p:nvGrpSpPr>
        <p:grpSpPr>
          <a:xfrm>
            <a:off x="748600" y="622479"/>
            <a:ext cx="10702384" cy="2359822"/>
            <a:chOff x="0" y="0"/>
            <a:chExt cx="2818735" cy="621517"/>
          </a:xfrm>
        </p:grpSpPr>
        <p:sp>
          <p:nvSpPr>
            <p:cNvPr id="13" name="Freeform 13"/>
            <p:cNvSpPr/>
            <p:nvPr/>
          </p:nvSpPr>
          <p:spPr>
            <a:xfrm>
              <a:off x="0" y="0"/>
              <a:ext cx="2818735" cy="621517"/>
            </a:xfrm>
            <a:custGeom>
              <a:avLst/>
              <a:gdLst/>
              <a:ahLst/>
              <a:cxnLst/>
              <a:rect l="l" t="t" r="r" b="b"/>
              <a:pathLst>
                <a:path w="2818735" h="621517">
                  <a:moveTo>
                    <a:pt x="18085" y="0"/>
                  </a:moveTo>
                  <a:lnTo>
                    <a:pt x="2800650" y="0"/>
                  </a:lnTo>
                  <a:cubicBezTo>
                    <a:pt x="2805447" y="0"/>
                    <a:pt x="2810047" y="1905"/>
                    <a:pt x="2813438" y="5297"/>
                  </a:cubicBezTo>
                  <a:cubicBezTo>
                    <a:pt x="2816830" y="8688"/>
                    <a:pt x="2818735" y="13288"/>
                    <a:pt x="2818735" y="18085"/>
                  </a:cubicBezTo>
                  <a:lnTo>
                    <a:pt x="2818735" y="603432"/>
                  </a:lnTo>
                  <a:cubicBezTo>
                    <a:pt x="2818735" y="613420"/>
                    <a:pt x="2810638" y="621517"/>
                    <a:pt x="2800650" y="621517"/>
                  </a:cubicBezTo>
                  <a:lnTo>
                    <a:pt x="18085" y="621517"/>
                  </a:lnTo>
                  <a:cubicBezTo>
                    <a:pt x="8097" y="621517"/>
                    <a:pt x="0" y="613420"/>
                    <a:pt x="0" y="603432"/>
                  </a:cubicBezTo>
                  <a:lnTo>
                    <a:pt x="0" y="18085"/>
                  </a:lnTo>
                  <a:cubicBezTo>
                    <a:pt x="0" y="8097"/>
                    <a:pt x="8097" y="0"/>
                    <a:pt x="18085" y="0"/>
                  </a:cubicBezTo>
                  <a:close/>
                </a:path>
              </a:pathLst>
            </a:custGeom>
            <a:solidFill>
              <a:srgbClr val="FFFFFF">
                <a:alpha val="86667"/>
              </a:srgbClr>
            </a:solidFill>
          </p:spPr>
          <p:txBody>
            <a:bodyPr/>
            <a:lstStyle/>
            <a:p>
              <a:endParaRPr lang="en-US"/>
            </a:p>
          </p:txBody>
        </p:sp>
        <p:sp>
          <p:nvSpPr>
            <p:cNvPr id="14" name="TextBox 14"/>
            <p:cNvSpPr txBox="1"/>
            <p:nvPr/>
          </p:nvSpPr>
          <p:spPr>
            <a:xfrm>
              <a:off x="0" y="-19050"/>
              <a:ext cx="2818735" cy="640567"/>
            </a:xfrm>
            <a:prstGeom prst="rect">
              <a:avLst/>
            </a:prstGeom>
          </p:spPr>
          <p:txBody>
            <a:bodyPr lIns="50800" tIns="50800" rIns="50800" bIns="50800" rtlCol="0" anchor="ctr"/>
            <a:lstStyle/>
            <a:p>
              <a:pPr algn="ctr">
                <a:lnSpc>
                  <a:spcPts val="2859"/>
                </a:lnSpc>
              </a:pPr>
              <a:endParaRPr/>
            </a:p>
          </p:txBody>
        </p:sp>
      </p:grpSp>
      <p:grpSp>
        <p:nvGrpSpPr>
          <p:cNvPr id="15" name="Group 15"/>
          <p:cNvGrpSpPr/>
          <p:nvPr/>
        </p:nvGrpSpPr>
        <p:grpSpPr>
          <a:xfrm>
            <a:off x="13825177" y="3919936"/>
            <a:ext cx="3189627" cy="8229600"/>
            <a:chOff x="0" y="0"/>
            <a:chExt cx="840066" cy="2167467"/>
          </a:xfrm>
        </p:grpSpPr>
        <p:sp>
          <p:nvSpPr>
            <p:cNvPr id="16" name="Freeform 16"/>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17" name="TextBox 17"/>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8" name="Freeform 18"/>
          <p:cNvSpPr/>
          <p:nvPr/>
        </p:nvSpPr>
        <p:spPr>
          <a:xfrm>
            <a:off x="6099792" y="8034736"/>
            <a:ext cx="1858274" cy="1665478"/>
          </a:xfrm>
          <a:custGeom>
            <a:avLst/>
            <a:gdLst/>
            <a:ahLst/>
            <a:cxnLst/>
            <a:rect l="l" t="t" r="r" b="b"/>
            <a:pathLst>
              <a:path w="1858274" h="1665478">
                <a:moveTo>
                  <a:pt x="0" y="0"/>
                </a:moveTo>
                <a:lnTo>
                  <a:pt x="1858274" y="0"/>
                </a:lnTo>
                <a:lnTo>
                  <a:pt x="1858274" y="1665479"/>
                </a:lnTo>
                <a:lnTo>
                  <a:pt x="0" y="1665479"/>
                </a:lnTo>
                <a:lnTo>
                  <a:pt x="0" y="0"/>
                </a:lnTo>
                <a:close/>
              </a:path>
            </a:pathLst>
          </a:custGeom>
          <a:blipFill>
            <a:blip r:embed="rId3"/>
            <a:stretch>
              <a:fillRect/>
            </a:stretch>
          </a:blipFill>
        </p:spPr>
        <p:txBody>
          <a:bodyPr/>
          <a:lstStyle/>
          <a:p>
            <a:endParaRPr lang="en-US"/>
          </a:p>
        </p:txBody>
      </p:sp>
      <p:sp>
        <p:nvSpPr>
          <p:cNvPr id="19" name="Freeform 19"/>
          <p:cNvSpPr/>
          <p:nvPr/>
        </p:nvSpPr>
        <p:spPr>
          <a:xfrm>
            <a:off x="1742836" y="8677792"/>
            <a:ext cx="1794014" cy="1794014"/>
          </a:xfrm>
          <a:custGeom>
            <a:avLst/>
            <a:gdLst/>
            <a:ahLst/>
            <a:cxnLst/>
            <a:rect l="l" t="t" r="r" b="b"/>
            <a:pathLst>
              <a:path w="1794014" h="1794014">
                <a:moveTo>
                  <a:pt x="0" y="0"/>
                </a:moveTo>
                <a:lnTo>
                  <a:pt x="1794014" y="0"/>
                </a:lnTo>
                <a:lnTo>
                  <a:pt x="1794014" y="1794015"/>
                </a:lnTo>
                <a:lnTo>
                  <a:pt x="0" y="1794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Freeform 20"/>
          <p:cNvSpPr/>
          <p:nvPr/>
        </p:nvSpPr>
        <p:spPr>
          <a:xfrm>
            <a:off x="10216450" y="6567113"/>
            <a:ext cx="2230321" cy="2691187"/>
          </a:xfrm>
          <a:custGeom>
            <a:avLst/>
            <a:gdLst/>
            <a:ahLst/>
            <a:cxnLst/>
            <a:rect l="l" t="t" r="r" b="b"/>
            <a:pathLst>
              <a:path w="2230321" h="2691187">
                <a:moveTo>
                  <a:pt x="0" y="0"/>
                </a:moveTo>
                <a:lnTo>
                  <a:pt x="2230321" y="0"/>
                </a:lnTo>
                <a:lnTo>
                  <a:pt x="2230321" y="2691187"/>
                </a:lnTo>
                <a:lnTo>
                  <a:pt x="0" y="2691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1" name="Freeform 21"/>
          <p:cNvSpPr/>
          <p:nvPr/>
        </p:nvSpPr>
        <p:spPr>
          <a:xfrm>
            <a:off x="13941217" y="5933618"/>
            <a:ext cx="2957547" cy="2957547"/>
          </a:xfrm>
          <a:custGeom>
            <a:avLst/>
            <a:gdLst/>
            <a:ahLst/>
            <a:cxnLst/>
            <a:rect l="l" t="t" r="r" b="b"/>
            <a:pathLst>
              <a:path w="2957547" h="2957547">
                <a:moveTo>
                  <a:pt x="0" y="0"/>
                </a:moveTo>
                <a:lnTo>
                  <a:pt x="2957547" y="0"/>
                </a:lnTo>
                <a:lnTo>
                  <a:pt x="2957547" y="2957547"/>
                </a:lnTo>
                <a:lnTo>
                  <a:pt x="0" y="295754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TextBox 22"/>
          <p:cNvSpPr txBox="1"/>
          <p:nvPr/>
        </p:nvSpPr>
        <p:spPr>
          <a:xfrm>
            <a:off x="5592267" y="6819032"/>
            <a:ext cx="2810608" cy="1277273"/>
          </a:xfrm>
          <a:prstGeom prst="rect">
            <a:avLst/>
          </a:prstGeom>
        </p:spPr>
        <p:txBody>
          <a:bodyPr lIns="0" tIns="0" rIns="0" bIns="0" rtlCol="0" anchor="t">
            <a:spAutoFit/>
          </a:bodyPr>
          <a:lstStyle/>
          <a:p>
            <a:pPr algn="ctr">
              <a:lnSpc>
                <a:spcPts val="3394"/>
              </a:lnSpc>
            </a:pPr>
            <a:r>
              <a:rPr lang="en-US" sz="2459" spc="34" dirty="0" err="1">
                <a:solidFill>
                  <a:srgbClr val="040506"/>
                </a:solidFill>
                <a:latin typeface="Maven Pro" panose="020B0604020202020204" charset="0"/>
              </a:rPr>
              <a:t>Thiết</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kế</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giao</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diện</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phần</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mềm</a:t>
            </a:r>
            <a:endParaRPr lang="en-US" sz="2459" spc="34" dirty="0">
              <a:solidFill>
                <a:srgbClr val="040506"/>
              </a:solidFill>
              <a:latin typeface="Maven Pro" panose="020B0604020202020204" charset="0"/>
            </a:endParaRPr>
          </a:p>
          <a:p>
            <a:pPr algn="ctr">
              <a:lnSpc>
                <a:spcPts val="3394"/>
              </a:lnSpc>
            </a:pPr>
            <a:endParaRPr lang="en-US" sz="2459" spc="34" dirty="0">
              <a:solidFill>
                <a:srgbClr val="040506"/>
              </a:solidFill>
              <a:latin typeface="Maven Pro" panose="020B0604020202020204" charset="0"/>
            </a:endParaRPr>
          </a:p>
        </p:txBody>
      </p:sp>
      <p:sp>
        <p:nvSpPr>
          <p:cNvPr id="23" name="TextBox 23"/>
          <p:cNvSpPr txBox="1"/>
          <p:nvPr/>
        </p:nvSpPr>
        <p:spPr>
          <a:xfrm>
            <a:off x="1104117" y="7648169"/>
            <a:ext cx="3071452" cy="848648"/>
          </a:xfrm>
          <a:prstGeom prst="rect">
            <a:avLst/>
          </a:prstGeom>
        </p:spPr>
        <p:txBody>
          <a:bodyPr lIns="0" tIns="0" rIns="0" bIns="0" rtlCol="0" anchor="t">
            <a:spAutoFit/>
          </a:bodyPr>
          <a:lstStyle/>
          <a:p>
            <a:pPr marL="0" lvl="0" indent="0" algn="ctr">
              <a:lnSpc>
                <a:spcPts val="3394"/>
              </a:lnSpc>
              <a:spcBef>
                <a:spcPct val="0"/>
              </a:spcBef>
            </a:pPr>
            <a:r>
              <a:rPr lang="en-US" sz="2459" spc="34" err="1">
                <a:solidFill>
                  <a:srgbClr val="040506"/>
                </a:solidFill>
                <a:latin typeface="Montserrat Classic"/>
              </a:rPr>
              <a:t>Thiết</a:t>
            </a:r>
            <a:r>
              <a:rPr lang="en-US" sz="2459" spc="34">
                <a:solidFill>
                  <a:srgbClr val="040506"/>
                </a:solidFill>
                <a:latin typeface="Montserrat Classic"/>
              </a:rPr>
              <a:t> </a:t>
            </a:r>
            <a:r>
              <a:rPr lang="en-US" sz="2459" spc="34" err="1">
                <a:solidFill>
                  <a:srgbClr val="040506"/>
                </a:solidFill>
                <a:latin typeface="Montserrat Classic"/>
              </a:rPr>
              <a:t>kế</a:t>
            </a:r>
            <a:r>
              <a:rPr lang="en-US" sz="2459" spc="34">
                <a:solidFill>
                  <a:srgbClr val="040506"/>
                </a:solidFill>
                <a:latin typeface="Montserrat Classic"/>
              </a:rPr>
              <a:t> </a:t>
            </a:r>
            <a:r>
              <a:rPr lang="en-US" sz="2459" spc="34" err="1">
                <a:solidFill>
                  <a:srgbClr val="040506"/>
                </a:solidFill>
                <a:latin typeface="Montserrat Classic"/>
              </a:rPr>
              <a:t>hệ</a:t>
            </a:r>
            <a:r>
              <a:rPr lang="en-US" sz="2459" spc="34">
                <a:solidFill>
                  <a:srgbClr val="040506"/>
                </a:solidFill>
                <a:latin typeface="Montserrat Classic"/>
              </a:rPr>
              <a:t> </a:t>
            </a:r>
            <a:r>
              <a:rPr lang="en-US" sz="2459" spc="34" err="1">
                <a:solidFill>
                  <a:srgbClr val="040506"/>
                </a:solidFill>
                <a:latin typeface="Montserrat Classic"/>
              </a:rPr>
              <a:t>thống</a:t>
            </a:r>
            <a:r>
              <a:rPr lang="en-US" sz="2459" spc="34">
                <a:solidFill>
                  <a:srgbClr val="040506"/>
                </a:solidFill>
                <a:latin typeface="Montserrat Classic"/>
              </a:rPr>
              <a:t> </a:t>
            </a:r>
            <a:r>
              <a:rPr lang="en-US" sz="2459" spc="34" err="1">
                <a:solidFill>
                  <a:srgbClr val="040506"/>
                </a:solidFill>
                <a:latin typeface="Montserrat Classic"/>
              </a:rPr>
              <a:t>phần</a:t>
            </a:r>
            <a:r>
              <a:rPr lang="en-US" sz="2459" spc="34">
                <a:solidFill>
                  <a:srgbClr val="040506"/>
                </a:solidFill>
                <a:latin typeface="Montserrat Classic"/>
              </a:rPr>
              <a:t> </a:t>
            </a:r>
            <a:r>
              <a:rPr lang="en-US" sz="2459" spc="34" err="1">
                <a:solidFill>
                  <a:srgbClr val="040506"/>
                </a:solidFill>
                <a:latin typeface="Montserrat Classic"/>
              </a:rPr>
              <a:t>mềm</a:t>
            </a:r>
            <a:endParaRPr lang="en-US" sz="2459" spc="34">
              <a:solidFill>
                <a:srgbClr val="040506"/>
              </a:solidFill>
              <a:latin typeface="Montserrat Classic"/>
            </a:endParaRPr>
          </a:p>
        </p:txBody>
      </p:sp>
      <p:sp>
        <p:nvSpPr>
          <p:cNvPr id="24" name="TextBox 24"/>
          <p:cNvSpPr txBox="1"/>
          <p:nvPr/>
        </p:nvSpPr>
        <p:spPr>
          <a:xfrm>
            <a:off x="10029825" y="5485481"/>
            <a:ext cx="2629427" cy="848648"/>
          </a:xfrm>
          <a:prstGeom prst="rect">
            <a:avLst/>
          </a:prstGeom>
        </p:spPr>
        <p:txBody>
          <a:bodyPr lIns="0" tIns="0" rIns="0" bIns="0" rtlCol="0" anchor="t">
            <a:spAutoFit/>
          </a:bodyPr>
          <a:lstStyle/>
          <a:p>
            <a:pPr algn="ctr">
              <a:lnSpc>
                <a:spcPts val="3394"/>
              </a:lnSpc>
            </a:pPr>
            <a:r>
              <a:rPr lang="en-US" sz="2459" spc="34" dirty="0" err="1">
                <a:solidFill>
                  <a:srgbClr val="040506"/>
                </a:solidFill>
                <a:latin typeface="Maven Pro" panose="020B0604020202020204" charset="0"/>
              </a:rPr>
              <a:t>Cài</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đặt</a:t>
            </a:r>
            <a:endParaRPr lang="en-US" sz="2459" spc="34" dirty="0">
              <a:solidFill>
                <a:srgbClr val="040506"/>
              </a:solidFill>
              <a:latin typeface="Maven Pro" panose="020B0604020202020204" charset="0"/>
            </a:endParaRPr>
          </a:p>
          <a:p>
            <a:pPr marL="0" lvl="0" indent="0" algn="ctr">
              <a:lnSpc>
                <a:spcPts val="3394"/>
              </a:lnSpc>
              <a:spcBef>
                <a:spcPct val="0"/>
              </a:spcBef>
            </a:pPr>
            <a:endParaRPr lang="en-US" sz="2459" spc="34" dirty="0">
              <a:solidFill>
                <a:srgbClr val="040506"/>
              </a:solidFill>
              <a:latin typeface="Maven Pro" panose="020B0604020202020204" charset="0"/>
            </a:endParaRPr>
          </a:p>
        </p:txBody>
      </p:sp>
      <p:sp>
        <p:nvSpPr>
          <p:cNvPr id="25" name="TextBox 25"/>
          <p:cNvSpPr txBox="1"/>
          <p:nvPr/>
        </p:nvSpPr>
        <p:spPr>
          <a:xfrm>
            <a:off x="314046" y="809305"/>
            <a:ext cx="8549854"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00000"/>
                </a:solidFill>
                <a:latin typeface="Maven Pro"/>
              </a:rPr>
              <a:t>I. TỔNG QUAN VỀ ĐỀ TÀI</a:t>
            </a:r>
          </a:p>
        </p:txBody>
      </p:sp>
      <p:sp>
        <p:nvSpPr>
          <p:cNvPr id="26" name="TextBox 26"/>
          <p:cNvSpPr txBox="1"/>
          <p:nvPr/>
        </p:nvSpPr>
        <p:spPr>
          <a:xfrm>
            <a:off x="1596139" y="1762465"/>
            <a:ext cx="10559336" cy="1219836"/>
          </a:xfrm>
          <a:prstGeom prst="rect">
            <a:avLst/>
          </a:prstGeom>
        </p:spPr>
        <p:txBody>
          <a:bodyPr lIns="0" tIns="0" rIns="0" bIns="0" rtlCol="0" anchor="t">
            <a:spAutoFit/>
          </a:bodyPr>
          <a:lstStyle/>
          <a:p>
            <a:pPr>
              <a:lnSpc>
                <a:spcPts val="4809"/>
              </a:lnSpc>
            </a:pPr>
            <a:r>
              <a:rPr lang="en-US" sz="3699">
                <a:solidFill>
                  <a:srgbClr val="000000"/>
                </a:solidFill>
                <a:latin typeface="Open Sauce"/>
              </a:rPr>
              <a:t>3. Quy trình thực hiện các công việc chính</a:t>
            </a:r>
          </a:p>
          <a:p>
            <a:pPr>
              <a:lnSpc>
                <a:spcPts val="4809"/>
              </a:lnSpc>
              <a:spcBef>
                <a:spcPct val="0"/>
              </a:spcBef>
            </a:pPr>
            <a:endParaRPr lang="en-US" sz="3699">
              <a:solidFill>
                <a:srgbClr val="000000"/>
              </a:solidFill>
              <a:latin typeface="Open Sauce"/>
            </a:endParaRPr>
          </a:p>
        </p:txBody>
      </p:sp>
      <p:sp>
        <p:nvSpPr>
          <p:cNvPr id="27" name="TextBox 27"/>
          <p:cNvSpPr txBox="1"/>
          <p:nvPr/>
        </p:nvSpPr>
        <p:spPr>
          <a:xfrm>
            <a:off x="14105277" y="4402294"/>
            <a:ext cx="2629427" cy="1277273"/>
          </a:xfrm>
          <a:prstGeom prst="rect">
            <a:avLst/>
          </a:prstGeom>
        </p:spPr>
        <p:txBody>
          <a:bodyPr lIns="0" tIns="0" rIns="0" bIns="0" rtlCol="0" anchor="t">
            <a:spAutoFit/>
          </a:bodyPr>
          <a:lstStyle/>
          <a:p>
            <a:pPr algn="ctr">
              <a:lnSpc>
                <a:spcPts val="3394"/>
              </a:lnSpc>
            </a:pPr>
            <a:r>
              <a:rPr lang="en-US" sz="2459" spc="34" dirty="0" err="1">
                <a:solidFill>
                  <a:srgbClr val="040506"/>
                </a:solidFill>
                <a:latin typeface="Maven Pro" panose="020B0604020202020204" charset="0"/>
              </a:rPr>
              <a:t>Bảo</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trì</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nâng</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cấp</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sửa</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chữa</a:t>
            </a:r>
            <a:endParaRPr lang="en-US" sz="2459" spc="34" dirty="0">
              <a:solidFill>
                <a:srgbClr val="040506"/>
              </a:solidFill>
              <a:latin typeface="Maven Pro" panose="020B0604020202020204" charset="0"/>
            </a:endParaRPr>
          </a:p>
          <a:p>
            <a:pPr marL="0" lvl="0" indent="0" algn="ctr">
              <a:lnSpc>
                <a:spcPts val="3394"/>
              </a:lnSpc>
              <a:spcBef>
                <a:spcPct val="0"/>
              </a:spcBef>
            </a:pPr>
            <a:endParaRPr lang="en-US" sz="2459" spc="34" dirty="0">
              <a:solidFill>
                <a:srgbClr val="040506"/>
              </a:solidFill>
              <a:latin typeface="Maven Pro" panose="020B0604020202020204" charset="0"/>
            </a:endParaRPr>
          </a:p>
        </p:txBody>
      </p:sp>
      <p:grpSp>
        <p:nvGrpSpPr>
          <p:cNvPr id="28" name="Group 6">
            <a:extLst>
              <a:ext uri="{FF2B5EF4-FFF2-40B4-BE49-F238E27FC236}">
                <a16:creationId xmlns:a16="http://schemas.microsoft.com/office/drawing/2014/main" id="{DDE24CBD-334F-4910-5C7C-477B8330296D}"/>
              </a:ext>
            </a:extLst>
          </p:cNvPr>
          <p:cNvGrpSpPr/>
          <p:nvPr/>
        </p:nvGrpSpPr>
        <p:grpSpPr>
          <a:xfrm>
            <a:off x="1059577" y="7354250"/>
            <a:ext cx="3189627" cy="8301930"/>
            <a:chOff x="0" y="-19050"/>
            <a:chExt cx="840066" cy="2186517"/>
          </a:xfrm>
        </p:grpSpPr>
        <p:sp>
          <p:nvSpPr>
            <p:cNvPr id="29" name="Freeform 7">
              <a:extLst>
                <a:ext uri="{FF2B5EF4-FFF2-40B4-BE49-F238E27FC236}">
                  <a16:creationId xmlns:a16="http://schemas.microsoft.com/office/drawing/2014/main" id="{73F94689-4FAC-FFB0-7CC1-EE9FF7FEA472}"/>
                </a:ext>
              </a:extLst>
            </p:cNvPr>
            <p:cNvSpPr/>
            <p:nvPr/>
          </p:nvSpPr>
          <p:spPr>
            <a:xfrm>
              <a:off x="0" y="0"/>
              <a:ext cx="840066" cy="2167467"/>
            </a:xfrm>
            <a:custGeom>
              <a:avLst/>
              <a:gdLst/>
              <a:ahLst/>
              <a:cxnLst/>
              <a:rect l="l" t="t" r="r" b="b"/>
              <a:pathLst>
                <a:path w="840066" h="2167467">
                  <a:moveTo>
                    <a:pt x="60680" y="0"/>
                  </a:moveTo>
                  <a:lnTo>
                    <a:pt x="779386" y="0"/>
                  </a:lnTo>
                  <a:cubicBezTo>
                    <a:pt x="795479" y="0"/>
                    <a:pt x="810914" y="6393"/>
                    <a:pt x="822294" y="17773"/>
                  </a:cubicBezTo>
                  <a:cubicBezTo>
                    <a:pt x="833673" y="29153"/>
                    <a:pt x="840066" y="44587"/>
                    <a:pt x="840066" y="60680"/>
                  </a:cubicBezTo>
                  <a:lnTo>
                    <a:pt x="840066" y="2106786"/>
                  </a:lnTo>
                  <a:cubicBezTo>
                    <a:pt x="840066" y="2140299"/>
                    <a:pt x="812899" y="2167467"/>
                    <a:pt x="779386" y="2167467"/>
                  </a:cubicBezTo>
                  <a:lnTo>
                    <a:pt x="60680" y="2167467"/>
                  </a:lnTo>
                  <a:cubicBezTo>
                    <a:pt x="27168" y="2167467"/>
                    <a:pt x="0" y="2140299"/>
                    <a:pt x="0" y="2106786"/>
                  </a:cubicBezTo>
                  <a:lnTo>
                    <a:pt x="0" y="60680"/>
                  </a:lnTo>
                  <a:cubicBezTo>
                    <a:pt x="0" y="27168"/>
                    <a:pt x="27168" y="0"/>
                    <a:pt x="60680" y="0"/>
                  </a:cubicBezTo>
                  <a:close/>
                </a:path>
              </a:pathLst>
            </a:custGeom>
            <a:solidFill>
              <a:srgbClr val="FFFFFF">
                <a:alpha val="86667"/>
              </a:srgbClr>
            </a:solidFill>
            <a:ln cap="rnd">
              <a:noFill/>
              <a:prstDash val="solid"/>
              <a:round/>
            </a:ln>
          </p:spPr>
          <p:txBody>
            <a:bodyPr/>
            <a:lstStyle/>
            <a:p>
              <a:endParaRPr lang="en-US"/>
            </a:p>
          </p:txBody>
        </p:sp>
        <p:sp>
          <p:nvSpPr>
            <p:cNvPr id="30" name="TextBox 8">
              <a:extLst>
                <a:ext uri="{FF2B5EF4-FFF2-40B4-BE49-F238E27FC236}">
                  <a16:creationId xmlns:a16="http://schemas.microsoft.com/office/drawing/2014/main" id="{A2E5DCFA-6B3A-6DB0-A8DB-CBC44D2CD5B7}"/>
                </a:ext>
              </a:extLst>
            </p:cNvPr>
            <p:cNvSpPr txBox="1"/>
            <p:nvPr/>
          </p:nvSpPr>
          <p:spPr>
            <a:xfrm>
              <a:off x="0" y="-19050"/>
              <a:ext cx="840066" cy="2186517"/>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31" name="Freeform 19">
            <a:extLst>
              <a:ext uri="{FF2B5EF4-FFF2-40B4-BE49-F238E27FC236}">
                <a16:creationId xmlns:a16="http://schemas.microsoft.com/office/drawing/2014/main" id="{70F3FFC3-743D-F58B-A166-A6F142803E12}"/>
              </a:ext>
            </a:extLst>
          </p:cNvPr>
          <p:cNvSpPr/>
          <p:nvPr/>
        </p:nvSpPr>
        <p:spPr>
          <a:xfrm>
            <a:off x="1755457" y="8752142"/>
            <a:ext cx="1794014" cy="1794014"/>
          </a:xfrm>
          <a:custGeom>
            <a:avLst/>
            <a:gdLst/>
            <a:ahLst/>
            <a:cxnLst/>
            <a:rect l="l" t="t" r="r" b="b"/>
            <a:pathLst>
              <a:path w="1794014" h="1794014">
                <a:moveTo>
                  <a:pt x="0" y="0"/>
                </a:moveTo>
                <a:lnTo>
                  <a:pt x="1794014" y="0"/>
                </a:lnTo>
                <a:lnTo>
                  <a:pt x="1794014" y="1794015"/>
                </a:lnTo>
                <a:lnTo>
                  <a:pt x="0" y="17940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TextBox 23">
            <a:extLst>
              <a:ext uri="{FF2B5EF4-FFF2-40B4-BE49-F238E27FC236}">
                <a16:creationId xmlns:a16="http://schemas.microsoft.com/office/drawing/2014/main" id="{EFA68DCB-E9E2-4A58-7A85-040B03EA6782}"/>
              </a:ext>
            </a:extLst>
          </p:cNvPr>
          <p:cNvSpPr txBox="1"/>
          <p:nvPr/>
        </p:nvSpPr>
        <p:spPr>
          <a:xfrm>
            <a:off x="1116738" y="7722519"/>
            <a:ext cx="3071452" cy="848648"/>
          </a:xfrm>
          <a:prstGeom prst="rect">
            <a:avLst/>
          </a:prstGeom>
        </p:spPr>
        <p:txBody>
          <a:bodyPr lIns="0" tIns="0" rIns="0" bIns="0" rtlCol="0" anchor="t">
            <a:spAutoFit/>
          </a:bodyPr>
          <a:lstStyle/>
          <a:p>
            <a:pPr marL="0" lvl="0" indent="0" algn="ctr">
              <a:lnSpc>
                <a:spcPts val="3394"/>
              </a:lnSpc>
              <a:spcBef>
                <a:spcPct val="0"/>
              </a:spcBef>
            </a:pPr>
            <a:r>
              <a:rPr lang="en-US" sz="2459" spc="34" dirty="0" err="1">
                <a:solidFill>
                  <a:srgbClr val="040506"/>
                </a:solidFill>
                <a:latin typeface="Maven Pro" panose="020B0604020202020204" charset="0"/>
              </a:rPr>
              <a:t>Thiết</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kế</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hệ</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thống</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phần</a:t>
            </a:r>
            <a:r>
              <a:rPr lang="en-US" sz="2459" spc="34" dirty="0">
                <a:solidFill>
                  <a:srgbClr val="040506"/>
                </a:solidFill>
                <a:latin typeface="Maven Pro" panose="020B0604020202020204" charset="0"/>
              </a:rPr>
              <a:t> </a:t>
            </a:r>
            <a:r>
              <a:rPr lang="en-US" sz="2459" spc="34" dirty="0" err="1">
                <a:solidFill>
                  <a:srgbClr val="040506"/>
                </a:solidFill>
                <a:latin typeface="Maven Pro" panose="020B0604020202020204" charset="0"/>
              </a:rPr>
              <a:t>mềm</a:t>
            </a:r>
            <a:endParaRPr lang="en-US" sz="2459" spc="34" dirty="0">
              <a:solidFill>
                <a:srgbClr val="040506"/>
              </a:solidFill>
              <a:latin typeface="Maven Pro" panose="020B060402020202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844104">
            <a:off x="6380559" y="2491180"/>
            <a:ext cx="13471756" cy="1426670"/>
          </a:xfrm>
          <a:custGeom>
            <a:avLst/>
            <a:gdLst/>
            <a:ahLst/>
            <a:cxnLst/>
            <a:rect l="l" t="t" r="r" b="b"/>
            <a:pathLst>
              <a:path w="13471756" h="1426670">
                <a:moveTo>
                  <a:pt x="0" y="0"/>
                </a:moveTo>
                <a:lnTo>
                  <a:pt x="13471756" y="0"/>
                </a:lnTo>
                <a:lnTo>
                  <a:pt x="13471756" y="1426671"/>
                </a:lnTo>
                <a:lnTo>
                  <a:pt x="0" y="1426671"/>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8445116" y="0"/>
            <a:ext cx="10674725" cy="6004533"/>
            <a:chOff x="0" y="0"/>
            <a:chExt cx="6089457" cy="3425320"/>
          </a:xfrm>
        </p:grpSpPr>
        <p:sp>
          <p:nvSpPr>
            <p:cNvPr id="5" name="Freeform 5"/>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solidFill>
              <a:srgbClr val="539BE0"/>
            </a:solidFill>
          </p:spPr>
          <p:txBody>
            <a:bodyPr/>
            <a:lstStyle/>
            <a:p>
              <a:endParaRPr lang="en-US"/>
            </a:p>
          </p:txBody>
        </p:sp>
        <p:sp>
          <p:nvSpPr>
            <p:cNvPr id="6" name="Freeform 6"/>
            <p:cNvSpPr/>
            <p:nvPr/>
          </p:nvSpPr>
          <p:spPr>
            <a:xfrm>
              <a:off x="0" y="0"/>
              <a:ext cx="6089457" cy="3425320"/>
            </a:xfrm>
            <a:custGeom>
              <a:avLst/>
              <a:gdLst/>
              <a:ahLst/>
              <a:cxnLst/>
              <a:rect l="l" t="t" r="r" b="b"/>
              <a:pathLst>
                <a:path w="6089457" h="3425320">
                  <a:moveTo>
                    <a:pt x="6089457" y="3425320"/>
                  </a:moveTo>
                  <a:lnTo>
                    <a:pt x="6089457" y="0"/>
                  </a:lnTo>
                  <a:lnTo>
                    <a:pt x="0" y="0"/>
                  </a:lnTo>
                  <a:cubicBezTo>
                    <a:pt x="2029819" y="1141773"/>
                    <a:pt x="4059638" y="2283546"/>
                    <a:pt x="6089457" y="3425320"/>
                  </a:cubicBezTo>
                  <a:close/>
                </a:path>
              </a:pathLst>
            </a:custGeom>
            <a:blipFill>
              <a:blip r:embed="rId4"/>
              <a:stretch>
                <a:fillRect t="-9222" b="-9222"/>
              </a:stretch>
            </a:blipFill>
          </p:spPr>
          <p:txBody>
            <a:bodyPr/>
            <a:lstStyle/>
            <a:p>
              <a:endParaRPr lang="en-US"/>
            </a:p>
          </p:txBody>
        </p:sp>
      </p:grpSp>
      <p:grpSp>
        <p:nvGrpSpPr>
          <p:cNvPr id="7" name="Group 7"/>
          <p:cNvGrpSpPr/>
          <p:nvPr/>
        </p:nvGrpSpPr>
        <p:grpSpPr>
          <a:xfrm>
            <a:off x="1028700" y="2745218"/>
            <a:ext cx="11126775" cy="2051634"/>
            <a:chOff x="0" y="-19050"/>
            <a:chExt cx="2998192" cy="552828"/>
          </a:xfrm>
        </p:grpSpPr>
        <p:sp>
          <p:nvSpPr>
            <p:cNvPr id="8" name="Freeform 8"/>
            <p:cNvSpPr/>
            <p:nvPr/>
          </p:nvSpPr>
          <p:spPr>
            <a:xfrm>
              <a:off x="0" y="0"/>
              <a:ext cx="2998192" cy="533778"/>
            </a:xfrm>
            <a:custGeom>
              <a:avLst/>
              <a:gdLst/>
              <a:ahLst/>
              <a:cxnLst/>
              <a:rect l="l" t="t" r="r" b="b"/>
              <a:pathLst>
                <a:path w="2998192" h="533778">
                  <a:moveTo>
                    <a:pt x="7654" y="0"/>
                  </a:moveTo>
                  <a:lnTo>
                    <a:pt x="2990538" y="0"/>
                  </a:lnTo>
                  <a:cubicBezTo>
                    <a:pt x="2994765" y="0"/>
                    <a:pt x="2998192" y="3427"/>
                    <a:pt x="2998192" y="7654"/>
                  </a:cubicBezTo>
                  <a:lnTo>
                    <a:pt x="2998192" y="526124"/>
                  </a:lnTo>
                  <a:cubicBezTo>
                    <a:pt x="2998192" y="530351"/>
                    <a:pt x="2994765" y="533778"/>
                    <a:pt x="2990538" y="533778"/>
                  </a:cubicBezTo>
                  <a:lnTo>
                    <a:pt x="7654" y="533778"/>
                  </a:lnTo>
                  <a:cubicBezTo>
                    <a:pt x="3427" y="533778"/>
                    <a:pt x="0" y="530351"/>
                    <a:pt x="0" y="526124"/>
                  </a:cubicBezTo>
                  <a:lnTo>
                    <a:pt x="0" y="7654"/>
                  </a:lnTo>
                  <a:cubicBezTo>
                    <a:pt x="0" y="3427"/>
                    <a:pt x="3427" y="0"/>
                    <a:pt x="7654" y="0"/>
                  </a:cubicBezTo>
                  <a:close/>
                </a:path>
              </a:pathLst>
            </a:custGeom>
            <a:solidFill>
              <a:srgbClr val="131211"/>
            </a:solidFill>
          </p:spPr>
          <p:txBody>
            <a:bodyPr/>
            <a:lstStyle/>
            <a:p>
              <a:endParaRPr lang="en-US"/>
            </a:p>
          </p:txBody>
        </p:sp>
        <p:sp>
          <p:nvSpPr>
            <p:cNvPr id="9" name="TextBox 9"/>
            <p:cNvSpPr txBox="1"/>
            <p:nvPr/>
          </p:nvSpPr>
          <p:spPr>
            <a:xfrm>
              <a:off x="0" y="-19050"/>
              <a:ext cx="2998192" cy="552828"/>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9725477" y="2482627"/>
            <a:ext cx="3016432" cy="2592246"/>
            <a:chOff x="0" y="0"/>
            <a:chExt cx="812800" cy="698500"/>
          </a:xfrm>
        </p:grpSpPr>
        <p:sp>
          <p:nvSpPr>
            <p:cNvPr id="11" name="Freeform 1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12" name="TextBox 12"/>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3" name="Group 13"/>
          <p:cNvGrpSpPr/>
          <p:nvPr/>
        </p:nvGrpSpPr>
        <p:grpSpPr>
          <a:xfrm>
            <a:off x="2738072" y="5292177"/>
            <a:ext cx="14739379" cy="2051634"/>
            <a:chOff x="0" y="-19050"/>
            <a:chExt cx="3971635" cy="552828"/>
          </a:xfrm>
        </p:grpSpPr>
        <p:sp>
          <p:nvSpPr>
            <p:cNvPr id="14" name="Freeform 14"/>
            <p:cNvSpPr/>
            <p:nvPr/>
          </p:nvSpPr>
          <p:spPr>
            <a:xfrm>
              <a:off x="0" y="0"/>
              <a:ext cx="3971635" cy="533778"/>
            </a:xfrm>
            <a:custGeom>
              <a:avLst/>
              <a:gdLst/>
              <a:ahLst/>
              <a:cxnLst/>
              <a:rect l="l" t="t" r="r" b="b"/>
              <a:pathLst>
                <a:path w="3971635" h="533778">
                  <a:moveTo>
                    <a:pt x="5778" y="0"/>
                  </a:moveTo>
                  <a:lnTo>
                    <a:pt x="3965857" y="0"/>
                  </a:lnTo>
                  <a:cubicBezTo>
                    <a:pt x="3969048" y="0"/>
                    <a:pt x="3971635" y="2587"/>
                    <a:pt x="3971635" y="5778"/>
                  </a:cubicBezTo>
                  <a:lnTo>
                    <a:pt x="3971635" y="528000"/>
                  </a:lnTo>
                  <a:cubicBezTo>
                    <a:pt x="3971635" y="529533"/>
                    <a:pt x="3971026" y="531002"/>
                    <a:pt x="3969943" y="532086"/>
                  </a:cubicBezTo>
                  <a:cubicBezTo>
                    <a:pt x="3968859" y="533169"/>
                    <a:pt x="3967389" y="533778"/>
                    <a:pt x="3965857" y="533778"/>
                  </a:cubicBezTo>
                  <a:lnTo>
                    <a:pt x="5778" y="533778"/>
                  </a:lnTo>
                  <a:cubicBezTo>
                    <a:pt x="4245" y="533778"/>
                    <a:pt x="2776" y="533169"/>
                    <a:pt x="1692" y="532086"/>
                  </a:cubicBezTo>
                  <a:cubicBezTo>
                    <a:pt x="609" y="531002"/>
                    <a:pt x="0" y="529533"/>
                    <a:pt x="0" y="528000"/>
                  </a:cubicBezTo>
                  <a:lnTo>
                    <a:pt x="0" y="5778"/>
                  </a:lnTo>
                  <a:cubicBezTo>
                    <a:pt x="0" y="4245"/>
                    <a:pt x="609" y="2776"/>
                    <a:pt x="1692" y="1692"/>
                  </a:cubicBezTo>
                  <a:cubicBezTo>
                    <a:pt x="2776" y="609"/>
                    <a:pt x="4245" y="0"/>
                    <a:pt x="5778" y="0"/>
                  </a:cubicBezTo>
                  <a:close/>
                </a:path>
              </a:pathLst>
            </a:custGeom>
            <a:solidFill>
              <a:srgbClr val="131211"/>
            </a:solidFill>
          </p:spPr>
          <p:txBody>
            <a:bodyPr/>
            <a:lstStyle/>
            <a:p>
              <a:endParaRPr lang="en-US"/>
            </a:p>
          </p:txBody>
        </p:sp>
        <p:sp>
          <p:nvSpPr>
            <p:cNvPr id="15" name="TextBox 15"/>
            <p:cNvSpPr txBox="1"/>
            <p:nvPr/>
          </p:nvSpPr>
          <p:spPr>
            <a:xfrm>
              <a:off x="0" y="-19050"/>
              <a:ext cx="3971635" cy="552828"/>
            </a:xfrm>
            <a:prstGeom prst="rect">
              <a:avLst/>
            </a:prstGeom>
          </p:spPr>
          <p:txBody>
            <a:bodyPr lIns="50800" tIns="50800" rIns="50800" bIns="50800" rtlCol="0" anchor="ctr"/>
            <a:lstStyle/>
            <a:p>
              <a:pPr algn="ctr">
                <a:lnSpc>
                  <a:spcPts val="2859"/>
                </a:lnSpc>
              </a:pPr>
              <a:endParaRPr/>
            </a:p>
          </p:txBody>
        </p:sp>
      </p:grpSp>
      <p:grpSp>
        <p:nvGrpSpPr>
          <p:cNvPr id="16" name="Group 16"/>
          <p:cNvGrpSpPr/>
          <p:nvPr/>
        </p:nvGrpSpPr>
        <p:grpSpPr>
          <a:xfrm>
            <a:off x="2022347" y="5069177"/>
            <a:ext cx="3016432" cy="2592246"/>
            <a:chOff x="0" y="0"/>
            <a:chExt cx="812800" cy="698500"/>
          </a:xfrm>
        </p:grpSpPr>
        <p:sp>
          <p:nvSpPr>
            <p:cNvPr id="17" name="Freeform 1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18" name="TextBox 18"/>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028700" y="7842398"/>
            <a:ext cx="12263468" cy="1980936"/>
            <a:chOff x="0" y="0"/>
            <a:chExt cx="3304482" cy="533778"/>
          </a:xfrm>
        </p:grpSpPr>
        <p:sp>
          <p:nvSpPr>
            <p:cNvPr id="20" name="Freeform 20"/>
            <p:cNvSpPr/>
            <p:nvPr/>
          </p:nvSpPr>
          <p:spPr>
            <a:xfrm>
              <a:off x="0" y="0"/>
              <a:ext cx="3304482" cy="533778"/>
            </a:xfrm>
            <a:custGeom>
              <a:avLst/>
              <a:gdLst/>
              <a:ahLst/>
              <a:cxnLst/>
              <a:rect l="l" t="t" r="r" b="b"/>
              <a:pathLst>
                <a:path w="3304482" h="533778">
                  <a:moveTo>
                    <a:pt x="6944" y="0"/>
                  </a:moveTo>
                  <a:lnTo>
                    <a:pt x="3297538" y="0"/>
                  </a:lnTo>
                  <a:cubicBezTo>
                    <a:pt x="3299380" y="0"/>
                    <a:pt x="3301146" y="732"/>
                    <a:pt x="3302448" y="2034"/>
                  </a:cubicBezTo>
                  <a:cubicBezTo>
                    <a:pt x="3303751" y="3336"/>
                    <a:pt x="3304482" y="5103"/>
                    <a:pt x="3304482" y="6944"/>
                  </a:cubicBezTo>
                  <a:lnTo>
                    <a:pt x="3304482" y="526834"/>
                  </a:lnTo>
                  <a:cubicBezTo>
                    <a:pt x="3304482" y="530669"/>
                    <a:pt x="3301373" y="533778"/>
                    <a:pt x="3297538" y="533778"/>
                  </a:cubicBezTo>
                  <a:lnTo>
                    <a:pt x="6944" y="533778"/>
                  </a:lnTo>
                  <a:cubicBezTo>
                    <a:pt x="5103" y="533778"/>
                    <a:pt x="3336" y="533046"/>
                    <a:pt x="2034" y="531744"/>
                  </a:cubicBezTo>
                  <a:cubicBezTo>
                    <a:pt x="732" y="530442"/>
                    <a:pt x="0" y="528675"/>
                    <a:pt x="0" y="526834"/>
                  </a:cubicBezTo>
                  <a:lnTo>
                    <a:pt x="0" y="6944"/>
                  </a:lnTo>
                  <a:cubicBezTo>
                    <a:pt x="0" y="5103"/>
                    <a:pt x="732" y="3336"/>
                    <a:pt x="2034" y="2034"/>
                  </a:cubicBezTo>
                  <a:cubicBezTo>
                    <a:pt x="3336" y="732"/>
                    <a:pt x="5103" y="0"/>
                    <a:pt x="6944" y="0"/>
                  </a:cubicBezTo>
                  <a:close/>
                </a:path>
              </a:pathLst>
            </a:custGeom>
            <a:solidFill>
              <a:srgbClr val="131211"/>
            </a:solidFill>
          </p:spPr>
          <p:txBody>
            <a:bodyPr/>
            <a:lstStyle/>
            <a:p>
              <a:endParaRPr lang="en-US"/>
            </a:p>
          </p:txBody>
        </p:sp>
        <p:sp>
          <p:nvSpPr>
            <p:cNvPr id="21" name="TextBox 21"/>
            <p:cNvSpPr txBox="1"/>
            <p:nvPr/>
          </p:nvSpPr>
          <p:spPr>
            <a:xfrm>
              <a:off x="0" y="-19050"/>
              <a:ext cx="3304482" cy="552828"/>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2155475" y="7564414"/>
            <a:ext cx="3016432" cy="2592246"/>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txBody>
            <a:bodyPr/>
            <a:lstStyle/>
            <a:p>
              <a:endParaRPr lang="en-US"/>
            </a:p>
          </p:txBody>
        </p:sp>
        <p:sp>
          <p:nvSpPr>
            <p:cNvPr id="24" name="TextBox 24"/>
            <p:cNvSpPr txBox="1"/>
            <p:nvPr/>
          </p:nvSpPr>
          <p:spPr>
            <a:xfrm>
              <a:off x="114300" y="-19050"/>
              <a:ext cx="584200" cy="7175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0585609" y="2981107"/>
            <a:ext cx="1296170" cy="1595286"/>
          </a:xfrm>
          <a:custGeom>
            <a:avLst/>
            <a:gdLst/>
            <a:ahLst/>
            <a:cxnLst/>
            <a:rect l="l" t="t" r="r" b="b"/>
            <a:pathLst>
              <a:path w="1296170" h="1595286">
                <a:moveTo>
                  <a:pt x="0" y="0"/>
                </a:moveTo>
                <a:lnTo>
                  <a:pt x="1296169" y="0"/>
                </a:lnTo>
                <a:lnTo>
                  <a:pt x="1296169" y="1595286"/>
                </a:lnTo>
                <a:lnTo>
                  <a:pt x="0" y="1595286"/>
                </a:lnTo>
                <a:lnTo>
                  <a:pt x="0" y="0"/>
                </a:lnTo>
                <a:close/>
              </a:path>
            </a:pathLst>
          </a:custGeom>
          <a:blipFill>
            <a:blip r:embed="rId5"/>
            <a:stretch>
              <a:fillRect/>
            </a:stretch>
          </a:blipFill>
        </p:spPr>
        <p:txBody>
          <a:bodyPr/>
          <a:lstStyle/>
          <a:p>
            <a:endParaRPr lang="en-US"/>
          </a:p>
        </p:txBody>
      </p:sp>
      <p:sp>
        <p:nvSpPr>
          <p:cNvPr id="26" name="Freeform 26"/>
          <p:cNvSpPr/>
          <p:nvPr/>
        </p:nvSpPr>
        <p:spPr>
          <a:xfrm>
            <a:off x="2738072" y="5505596"/>
            <a:ext cx="1584982" cy="1719408"/>
          </a:xfrm>
          <a:custGeom>
            <a:avLst/>
            <a:gdLst/>
            <a:ahLst/>
            <a:cxnLst/>
            <a:rect l="l" t="t" r="r" b="b"/>
            <a:pathLst>
              <a:path w="1584982" h="1719408">
                <a:moveTo>
                  <a:pt x="0" y="0"/>
                </a:moveTo>
                <a:lnTo>
                  <a:pt x="1584982" y="0"/>
                </a:lnTo>
                <a:lnTo>
                  <a:pt x="1584982" y="1719408"/>
                </a:lnTo>
                <a:lnTo>
                  <a:pt x="0" y="17194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7" name="Freeform 27"/>
          <p:cNvSpPr/>
          <p:nvPr/>
        </p:nvSpPr>
        <p:spPr>
          <a:xfrm>
            <a:off x="12888545" y="8232669"/>
            <a:ext cx="1550291" cy="1255736"/>
          </a:xfrm>
          <a:custGeom>
            <a:avLst/>
            <a:gdLst/>
            <a:ahLst/>
            <a:cxnLst/>
            <a:rect l="l" t="t" r="r" b="b"/>
            <a:pathLst>
              <a:path w="1550291" h="1255736">
                <a:moveTo>
                  <a:pt x="0" y="0"/>
                </a:moveTo>
                <a:lnTo>
                  <a:pt x="1550292" y="0"/>
                </a:lnTo>
                <a:lnTo>
                  <a:pt x="1550292" y="1255736"/>
                </a:lnTo>
                <a:lnTo>
                  <a:pt x="0" y="1255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8" name="TextBox 28"/>
          <p:cNvSpPr txBox="1"/>
          <p:nvPr/>
        </p:nvSpPr>
        <p:spPr>
          <a:xfrm>
            <a:off x="1185085" y="2944200"/>
            <a:ext cx="8352944" cy="1741737"/>
          </a:xfrm>
          <a:prstGeom prst="rect">
            <a:avLst/>
          </a:prstGeom>
        </p:spPr>
        <p:txBody>
          <a:bodyPr lIns="0" tIns="0" rIns="0" bIns="0" rtlCol="0" anchor="t">
            <a:spAutoFit/>
          </a:bodyPr>
          <a:lstStyle/>
          <a:p>
            <a:pPr>
              <a:lnSpc>
                <a:spcPts val="2771"/>
              </a:lnSpc>
            </a:pPr>
            <a:r>
              <a:rPr lang="en-US" sz="2008" spc="196">
                <a:solidFill>
                  <a:srgbClr val="F2F4F5"/>
                </a:solidFill>
                <a:latin typeface="Maven Pro"/>
              </a:rPr>
              <a:t>-</a:t>
            </a:r>
            <a:r>
              <a:rPr lang="en-US" sz="2008" spc="196" err="1">
                <a:solidFill>
                  <a:srgbClr val="F2F4F5"/>
                </a:solidFill>
                <a:latin typeface="Maven Pro"/>
              </a:rPr>
              <a:t>Xây</a:t>
            </a:r>
            <a:r>
              <a:rPr lang="en-US" sz="2008" spc="196">
                <a:solidFill>
                  <a:srgbClr val="F2F4F5"/>
                </a:solidFill>
                <a:latin typeface="Maven Pro"/>
              </a:rPr>
              <a:t> </a:t>
            </a:r>
            <a:r>
              <a:rPr lang="en-US" sz="2008" spc="196" err="1">
                <a:solidFill>
                  <a:srgbClr val="F2F4F5"/>
                </a:solidFill>
                <a:latin typeface="Maven Pro"/>
              </a:rPr>
              <a:t>dựng</a:t>
            </a:r>
            <a:r>
              <a:rPr lang="en-US" sz="2008" spc="196">
                <a:solidFill>
                  <a:srgbClr val="F2F4F5"/>
                </a:solidFill>
                <a:latin typeface="Maven Pro"/>
              </a:rPr>
              <a:t> </a:t>
            </a:r>
            <a:r>
              <a:rPr lang="en-US" sz="2008" spc="196" err="1">
                <a:solidFill>
                  <a:srgbClr val="F2F4F5"/>
                </a:solidFill>
                <a:latin typeface="Maven Pro"/>
              </a:rPr>
              <a:t>chức</a:t>
            </a:r>
            <a:r>
              <a:rPr lang="en-US" sz="2008" spc="196">
                <a:solidFill>
                  <a:srgbClr val="F2F4F5"/>
                </a:solidFill>
                <a:latin typeface="Maven Pro"/>
              </a:rPr>
              <a:t> </a:t>
            </a:r>
            <a:r>
              <a:rPr lang="en-US" sz="2008" spc="196" err="1">
                <a:solidFill>
                  <a:srgbClr val="F2F4F5"/>
                </a:solidFill>
                <a:latin typeface="Maven Pro"/>
              </a:rPr>
              <a:t>năng</a:t>
            </a:r>
            <a:r>
              <a:rPr lang="en-US" sz="2008" spc="196">
                <a:solidFill>
                  <a:srgbClr val="F2F4F5"/>
                </a:solidFill>
                <a:latin typeface="Maven Pro"/>
              </a:rPr>
              <a:t> </a:t>
            </a:r>
            <a:r>
              <a:rPr lang="en-US" sz="2008" spc="196" err="1">
                <a:solidFill>
                  <a:srgbClr val="F2F4F5"/>
                </a:solidFill>
                <a:latin typeface="Maven Pro"/>
              </a:rPr>
              <a:t>gõ</a:t>
            </a:r>
            <a:r>
              <a:rPr lang="en-US" sz="2008" spc="196">
                <a:solidFill>
                  <a:srgbClr val="F2F4F5"/>
                </a:solidFill>
                <a:latin typeface="Maven Pro"/>
              </a:rPr>
              <a:t> </a:t>
            </a:r>
            <a:r>
              <a:rPr lang="en-US" sz="2008" spc="196" err="1">
                <a:solidFill>
                  <a:srgbClr val="F2F4F5"/>
                </a:solidFill>
                <a:latin typeface="Maven Pro"/>
              </a:rPr>
              <a:t>tiếng</a:t>
            </a:r>
            <a:r>
              <a:rPr lang="en-US" sz="2008" spc="196">
                <a:solidFill>
                  <a:srgbClr val="F2F4F5"/>
                </a:solidFill>
                <a:latin typeface="Maven Pro"/>
              </a:rPr>
              <a:t> </a:t>
            </a:r>
            <a:r>
              <a:rPr lang="en-US" sz="2008" spc="196" err="1">
                <a:solidFill>
                  <a:srgbClr val="F2F4F5"/>
                </a:solidFill>
                <a:latin typeface="Maven Pro"/>
              </a:rPr>
              <a:t>Việt</a:t>
            </a:r>
            <a:r>
              <a:rPr lang="en-US" sz="2008" spc="196">
                <a:solidFill>
                  <a:srgbClr val="F2F4F5"/>
                </a:solidFill>
                <a:latin typeface="Maven Pro"/>
              </a:rPr>
              <a:t> </a:t>
            </a:r>
            <a:r>
              <a:rPr lang="en-US" sz="2008" spc="196" err="1">
                <a:solidFill>
                  <a:srgbClr val="F2F4F5"/>
                </a:solidFill>
                <a:latin typeface="Maven Pro"/>
              </a:rPr>
              <a:t>để</a:t>
            </a:r>
            <a:r>
              <a:rPr lang="en-US" sz="2008" spc="196">
                <a:solidFill>
                  <a:srgbClr val="F2F4F5"/>
                </a:solidFill>
                <a:latin typeface="Maven Pro"/>
              </a:rPr>
              <a:t> </a:t>
            </a:r>
            <a:r>
              <a:rPr lang="en-US" sz="2008" spc="196" err="1">
                <a:solidFill>
                  <a:srgbClr val="F2F4F5"/>
                </a:solidFill>
                <a:latin typeface="Maven Pro"/>
              </a:rPr>
              <a:t>chuyển</a:t>
            </a:r>
            <a:r>
              <a:rPr lang="en-US" sz="2008" spc="196">
                <a:solidFill>
                  <a:srgbClr val="F2F4F5"/>
                </a:solidFill>
                <a:latin typeface="Maven Pro"/>
              </a:rPr>
              <a:t> </a:t>
            </a:r>
            <a:r>
              <a:rPr lang="en-US" sz="2008" spc="196" err="1">
                <a:solidFill>
                  <a:srgbClr val="F2F4F5"/>
                </a:solidFill>
                <a:latin typeface="Maven Pro"/>
              </a:rPr>
              <a:t>đổi</a:t>
            </a:r>
            <a:r>
              <a:rPr lang="en-US" sz="2008" spc="196">
                <a:solidFill>
                  <a:srgbClr val="F2F4F5"/>
                </a:solidFill>
                <a:latin typeface="Maven Pro"/>
              </a:rPr>
              <a:t> </a:t>
            </a:r>
            <a:r>
              <a:rPr lang="en-US" sz="2008" spc="196" err="1">
                <a:solidFill>
                  <a:srgbClr val="F2F4F5"/>
                </a:solidFill>
                <a:latin typeface="Maven Pro"/>
              </a:rPr>
              <a:t>từ</a:t>
            </a:r>
            <a:r>
              <a:rPr lang="en-US" sz="2008" spc="196">
                <a:solidFill>
                  <a:srgbClr val="F2F4F5"/>
                </a:solidFill>
                <a:latin typeface="Maven Pro"/>
              </a:rPr>
              <a:t> </a:t>
            </a:r>
            <a:r>
              <a:rPr lang="en-US" sz="2008" spc="196" err="1">
                <a:solidFill>
                  <a:srgbClr val="F2F4F5"/>
                </a:solidFill>
                <a:latin typeface="Maven Pro"/>
              </a:rPr>
              <a:t>bàn</a:t>
            </a:r>
            <a:r>
              <a:rPr lang="en-US" sz="2008" spc="196">
                <a:solidFill>
                  <a:srgbClr val="F2F4F5"/>
                </a:solidFill>
                <a:latin typeface="Maven Pro"/>
              </a:rPr>
              <a:t> </a:t>
            </a:r>
            <a:r>
              <a:rPr lang="en-US" sz="2008" spc="196" err="1">
                <a:solidFill>
                  <a:srgbClr val="F2F4F5"/>
                </a:solidFill>
                <a:latin typeface="Maven Pro"/>
              </a:rPr>
              <a:t>phím</a:t>
            </a:r>
            <a:r>
              <a:rPr lang="en-US" sz="2008" spc="196">
                <a:solidFill>
                  <a:srgbClr val="F2F4F5"/>
                </a:solidFill>
                <a:latin typeface="Maven Pro"/>
              </a:rPr>
              <a:t> </a:t>
            </a:r>
            <a:r>
              <a:rPr lang="en-US" sz="2008" spc="196" err="1">
                <a:solidFill>
                  <a:srgbClr val="F2F4F5"/>
                </a:solidFill>
                <a:latin typeface="Maven Pro"/>
              </a:rPr>
              <a:t>tiếng</a:t>
            </a:r>
            <a:r>
              <a:rPr lang="en-US" sz="2008" spc="196">
                <a:solidFill>
                  <a:srgbClr val="F2F4F5"/>
                </a:solidFill>
                <a:latin typeface="Maven Pro"/>
              </a:rPr>
              <a:t> Anh sang </a:t>
            </a:r>
            <a:r>
              <a:rPr lang="en-US" sz="2008" spc="196" err="1">
                <a:solidFill>
                  <a:srgbClr val="F2F4F5"/>
                </a:solidFill>
                <a:latin typeface="Maven Pro"/>
              </a:rPr>
              <a:t>tiếng</a:t>
            </a:r>
            <a:r>
              <a:rPr lang="en-US" sz="2008" spc="196">
                <a:solidFill>
                  <a:srgbClr val="F2F4F5"/>
                </a:solidFill>
                <a:latin typeface="Maven Pro"/>
              </a:rPr>
              <a:t> </a:t>
            </a:r>
            <a:r>
              <a:rPr lang="en-US" sz="2008" spc="196" err="1">
                <a:solidFill>
                  <a:srgbClr val="F2F4F5"/>
                </a:solidFill>
                <a:latin typeface="Maven Pro"/>
              </a:rPr>
              <a:t>Việt</a:t>
            </a:r>
            <a:r>
              <a:rPr lang="en-US" sz="2008" spc="196">
                <a:solidFill>
                  <a:srgbClr val="F2F4F5"/>
                </a:solidFill>
                <a:latin typeface="Maven Pro"/>
              </a:rPr>
              <a:t>.</a:t>
            </a:r>
          </a:p>
          <a:p>
            <a:pPr>
              <a:lnSpc>
                <a:spcPts val="2771"/>
              </a:lnSpc>
            </a:pPr>
            <a:r>
              <a:rPr lang="en-US" sz="2008" spc="196">
                <a:solidFill>
                  <a:srgbClr val="F2F4F5"/>
                </a:solidFill>
                <a:latin typeface="Maven Pro"/>
              </a:rPr>
              <a:t>-</a:t>
            </a:r>
            <a:r>
              <a:rPr lang="en-US" sz="2008" spc="196" err="1">
                <a:solidFill>
                  <a:srgbClr val="F2F4F5"/>
                </a:solidFill>
                <a:latin typeface="Maven Pro"/>
              </a:rPr>
              <a:t>Hỗ</a:t>
            </a:r>
            <a:r>
              <a:rPr lang="en-US" sz="2008" spc="196">
                <a:solidFill>
                  <a:srgbClr val="F2F4F5"/>
                </a:solidFill>
                <a:latin typeface="Maven Pro"/>
              </a:rPr>
              <a:t> </a:t>
            </a:r>
            <a:r>
              <a:rPr lang="en-US" sz="2008" spc="196" err="1">
                <a:solidFill>
                  <a:srgbClr val="F2F4F5"/>
                </a:solidFill>
                <a:latin typeface="Maven Pro"/>
              </a:rPr>
              <a:t>trợ</a:t>
            </a:r>
            <a:r>
              <a:rPr lang="en-US" sz="2008" spc="196">
                <a:solidFill>
                  <a:srgbClr val="F2F4F5"/>
                </a:solidFill>
                <a:latin typeface="Maven Pro"/>
              </a:rPr>
              <a:t> </a:t>
            </a:r>
            <a:r>
              <a:rPr lang="en-US" sz="2008" spc="196" err="1">
                <a:solidFill>
                  <a:srgbClr val="F2F4F5"/>
                </a:solidFill>
                <a:latin typeface="Maven Pro"/>
              </a:rPr>
              <a:t>các</a:t>
            </a:r>
            <a:r>
              <a:rPr lang="en-US" sz="2008" spc="196">
                <a:solidFill>
                  <a:srgbClr val="F2F4F5"/>
                </a:solidFill>
                <a:latin typeface="Maven Pro"/>
              </a:rPr>
              <a:t> </a:t>
            </a:r>
            <a:r>
              <a:rPr lang="en-US" sz="2008" spc="196" err="1">
                <a:solidFill>
                  <a:srgbClr val="F2F4F5"/>
                </a:solidFill>
                <a:latin typeface="Maven Pro"/>
              </a:rPr>
              <a:t>phương</a:t>
            </a:r>
            <a:r>
              <a:rPr lang="en-US" sz="2008" spc="196">
                <a:solidFill>
                  <a:srgbClr val="F2F4F5"/>
                </a:solidFill>
                <a:latin typeface="Maven Pro"/>
              </a:rPr>
              <a:t> </a:t>
            </a:r>
            <a:r>
              <a:rPr lang="en-US" sz="2008" spc="196" err="1">
                <a:solidFill>
                  <a:srgbClr val="F2F4F5"/>
                </a:solidFill>
                <a:latin typeface="Maven Pro"/>
              </a:rPr>
              <a:t>pháp</a:t>
            </a:r>
            <a:r>
              <a:rPr lang="en-US" sz="2008" spc="196">
                <a:solidFill>
                  <a:srgbClr val="F2F4F5"/>
                </a:solidFill>
                <a:latin typeface="Maven Pro"/>
              </a:rPr>
              <a:t> </a:t>
            </a:r>
            <a:r>
              <a:rPr lang="en-US" sz="2008" spc="196" err="1">
                <a:solidFill>
                  <a:srgbClr val="F2F4F5"/>
                </a:solidFill>
                <a:latin typeface="Maven Pro"/>
              </a:rPr>
              <a:t>gõ</a:t>
            </a:r>
            <a:r>
              <a:rPr lang="en-US" sz="2008" spc="196">
                <a:solidFill>
                  <a:srgbClr val="F2F4F5"/>
                </a:solidFill>
                <a:latin typeface="Maven Pro"/>
              </a:rPr>
              <a:t> </a:t>
            </a:r>
            <a:r>
              <a:rPr lang="en-US" sz="2008" spc="196" err="1">
                <a:solidFill>
                  <a:srgbClr val="F2F4F5"/>
                </a:solidFill>
                <a:latin typeface="Maven Pro"/>
              </a:rPr>
              <a:t>tiếng</a:t>
            </a:r>
            <a:r>
              <a:rPr lang="en-US" sz="2008" spc="196">
                <a:solidFill>
                  <a:srgbClr val="F2F4F5"/>
                </a:solidFill>
                <a:latin typeface="Maven Pro"/>
              </a:rPr>
              <a:t> </a:t>
            </a:r>
            <a:r>
              <a:rPr lang="en-US" sz="2008" spc="196" err="1">
                <a:solidFill>
                  <a:srgbClr val="F2F4F5"/>
                </a:solidFill>
                <a:latin typeface="Maven Pro"/>
              </a:rPr>
              <a:t>Việt</a:t>
            </a:r>
            <a:r>
              <a:rPr lang="en-US" sz="2008" spc="196">
                <a:solidFill>
                  <a:srgbClr val="F2F4F5"/>
                </a:solidFill>
                <a:latin typeface="Maven Pro"/>
              </a:rPr>
              <a:t> </a:t>
            </a:r>
            <a:r>
              <a:rPr lang="en-US" sz="2008" spc="196" err="1">
                <a:solidFill>
                  <a:srgbClr val="F2F4F5"/>
                </a:solidFill>
                <a:latin typeface="Maven Pro"/>
              </a:rPr>
              <a:t>phổ</a:t>
            </a:r>
            <a:r>
              <a:rPr lang="en-US" sz="2008" spc="196">
                <a:solidFill>
                  <a:srgbClr val="F2F4F5"/>
                </a:solidFill>
                <a:latin typeface="Maven Pro"/>
              </a:rPr>
              <a:t> </a:t>
            </a:r>
            <a:r>
              <a:rPr lang="en-US" sz="2008" spc="196" err="1">
                <a:solidFill>
                  <a:srgbClr val="F2F4F5"/>
                </a:solidFill>
                <a:latin typeface="Maven Pro"/>
              </a:rPr>
              <a:t>biến</a:t>
            </a:r>
            <a:r>
              <a:rPr lang="en-US" sz="2008" spc="196">
                <a:solidFill>
                  <a:srgbClr val="F2F4F5"/>
                </a:solidFill>
                <a:latin typeface="Maven Pro"/>
              </a:rPr>
              <a:t> </a:t>
            </a:r>
            <a:r>
              <a:rPr lang="en-US" sz="2008" spc="196" err="1">
                <a:solidFill>
                  <a:srgbClr val="F2F4F5"/>
                </a:solidFill>
                <a:latin typeface="Maven Pro"/>
              </a:rPr>
              <a:t>như</a:t>
            </a:r>
            <a:r>
              <a:rPr lang="en-US" sz="2008" spc="196">
                <a:solidFill>
                  <a:srgbClr val="F2F4F5"/>
                </a:solidFill>
                <a:latin typeface="Maven Pro"/>
              </a:rPr>
              <a:t> Telex, </a:t>
            </a:r>
            <a:r>
              <a:rPr lang="en-US" sz="2008" spc="196" err="1">
                <a:solidFill>
                  <a:srgbClr val="F2F4F5"/>
                </a:solidFill>
                <a:latin typeface="Maven Pro"/>
              </a:rPr>
              <a:t>VNI</a:t>
            </a:r>
            <a:r>
              <a:rPr lang="en-US" sz="2008" spc="196">
                <a:solidFill>
                  <a:srgbClr val="F2F4F5"/>
                </a:solidFill>
                <a:latin typeface="Maven Pro"/>
              </a:rPr>
              <a:t>, </a:t>
            </a:r>
            <a:r>
              <a:rPr lang="en-US" sz="2008" spc="196" err="1">
                <a:solidFill>
                  <a:srgbClr val="F2F4F5"/>
                </a:solidFill>
                <a:latin typeface="Maven Pro"/>
              </a:rPr>
              <a:t>VIQR</a:t>
            </a:r>
            <a:r>
              <a:rPr lang="en-US" sz="2008" spc="196">
                <a:solidFill>
                  <a:srgbClr val="F2F4F5"/>
                </a:solidFill>
                <a:latin typeface="Maven Pro"/>
              </a:rPr>
              <a:t>, </a:t>
            </a:r>
            <a:r>
              <a:rPr lang="en-US" sz="2008" spc="196" err="1">
                <a:solidFill>
                  <a:srgbClr val="F2F4F5"/>
                </a:solidFill>
                <a:latin typeface="Maven Pro"/>
              </a:rPr>
              <a:t>hoặc</a:t>
            </a:r>
            <a:r>
              <a:rPr lang="en-US" sz="2008" spc="196">
                <a:solidFill>
                  <a:srgbClr val="F2F4F5"/>
                </a:solidFill>
                <a:latin typeface="Maven Pro"/>
              </a:rPr>
              <a:t> </a:t>
            </a:r>
            <a:r>
              <a:rPr lang="en-US" sz="2008" spc="196" err="1">
                <a:solidFill>
                  <a:srgbClr val="F2F4F5"/>
                </a:solidFill>
                <a:latin typeface="Maven Pro"/>
              </a:rPr>
              <a:t>một</a:t>
            </a:r>
            <a:r>
              <a:rPr lang="en-US" sz="2008" spc="196">
                <a:solidFill>
                  <a:srgbClr val="F2F4F5"/>
                </a:solidFill>
                <a:latin typeface="Maven Pro"/>
              </a:rPr>
              <a:t> </a:t>
            </a:r>
            <a:r>
              <a:rPr lang="en-US" sz="2008" spc="196" err="1">
                <a:solidFill>
                  <a:srgbClr val="F2F4F5"/>
                </a:solidFill>
                <a:latin typeface="Maven Pro"/>
              </a:rPr>
              <a:t>số</a:t>
            </a:r>
            <a:r>
              <a:rPr lang="en-US" sz="2008" spc="196">
                <a:solidFill>
                  <a:srgbClr val="F2F4F5"/>
                </a:solidFill>
                <a:latin typeface="Maven Pro"/>
              </a:rPr>
              <a:t> </a:t>
            </a:r>
            <a:r>
              <a:rPr lang="en-US" sz="2008" spc="196" err="1">
                <a:solidFill>
                  <a:srgbClr val="F2F4F5"/>
                </a:solidFill>
                <a:latin typeface="Maven Pro"/>
              </a:rPr>
              <a:t>phương</a:t>
            </a:r>
            <a:r>
              <a:rPr lang="en-US" sz="2008" spc="196">
                <a:solidFill>
                  <a:srgbClr val="F2F4F5"/>
                </a:solidFill>
                <a:latin typeface="Maven Pro"/>
              </a:rPr>
              <a:t> </a:t>
            </a:r>
            <a:r>
              <a:rPr lang="en-US" sz="2008" spc="196" err="1">
                <a:solidFill>
                  <a:srgbClr val="F2F4F5"/>
                </a:solidFill>
                <a:latin typeface="Maven Pro"/>
              </a:rPr>
              <a:t>pháp</a:t>
            </a:r>
            <a:r>
              <a:rPr lang="en-US" sz="2008" spc="196">
                <a:solidFill>
                  <a:srgbClr val="F2F4F5"/>
                </a:solidFill>
                <a:latin typeface="Maven Pro"/>
              </a:rPr>
              <a:t> </a:t>
            </a:r>
            <a:r>
              <a:rPr lang="en-US" sz="2008" spc="196" err="1">
                <a:solidFill>
                  <a:srgbClr val="F2F4F5"/>
                </a:solidFill>
                <a:latin typeface="Maven Pro"/>
              </a:rPr>
              <a:t>tùy</a:t>
            </a:r>
            <a:r>
              <a:rPr lang="en-US" sz="2008" spc="196">
                <a:solidFill>
                  <a:srgbClr val="F2F4F5"/>
                </a:solidFill>
                <a:latin typeface="Maven Pro"/>
              </a:rPr>
              <a:t> </a:t>
            </a:r>
            <a:r>
              <a:rPr lang="en-US" sz="2008" spc="196" err="1">
                <a:solidFill>
                  <a:srgbClr val="F2F4F5"/>
                </a:solidFill>
                <a:latin typeface="Maven Pro"/>
              </a:rPr>
              <a:t>chỉnh</a:t>
            </a:r>
            <a:r>
              <a:rPr lang="en-US" sz="2008" spc="196">
                <a:solidFill>
                  <a:srgbClr val="F2F4F5"/>
                </a:solidFill>
                <a:latin typeface="Maven Pro"/>
              </a:rPr>
              <a:t> </a:t>
            </a:r>
            <a:r>
              <a:rPr lang="en-US" sz="2008" spc="196" err="1">
                <a:solidFill>
                  <a:srgbClr val="F2F4F5"/>
                </a:solidFill>
                <a:latin typeface="Maven Pro"/>
              </a:rPr>
              <a:t>khác</a:t>
            </a:r>
            <a:r>
              <a:rPr lang="en-US" sz="2008" spc="196">
                <a:solidFill>
                  <a:srgbClr val="F2F4F5"/>
                </a:solidFill>
                <a:latin typeface="Maven Pro"/>
              </a:rPr>
              <a:t>.</a:t>
            </a:r>
          </a:p>
          <a:p>
            <a:pPr>
              <a:lnSpc>
                <a:spcPts val="2771"/>
              </a:lnSpc>
            </a:pPr>
            <a:endParaRPr lang="en-US" sz="2008" spc="196">
              <a:solidFill>
                <a:srgbClr val="F2F4F5"/>
              </a:solidFill>
              <a:latin typeface="Maven Pro"/>
            </a:endParaRPr>
          </a:p>
        </p:txBody>
      </p:sp>
      <p:sp>
        <p:nvSpPr>
          <p:cNvPr id="29" name="TextBox 29"/>
          <p:cNvSpPr txBox="1"/>
          <p:nvPr/>
        </p:nvSpPr>
        <p:spPr>
          <a:xfrm>
            <a:off x="5038779" y="5472768"/>
            <a:ext cx="12096032" cy="2119876"/>
          </a:xfrm>
          <a:prstGeom prst="rect">
            <a:avLst/>
          </a:prstGeom>
        </p:spPr>
        <p:txBody>
          <a:bodyPr lIns="0" tIns="0" rIns="0" bIns="0" rtlCol="0" anchor="t">
            <a:spAutoFit/>
          </a:bodyPr>
          <a:lstStyle/>
          <a:p>
            <a:pPr>
              <a:lnSpc>
                <a:spcPts val="2771"/>
              </a:lnSpc>
            </a:pPr>
            <a:r>
              <a:rPr lang="en-US" sz="2008" spc="196">
                <a:solidFill>
                  <a:srgbClr val="F2F4F5"/>
                </a:solidFill>
                <a:latin typeface="Maven Pro"/>
              </a:rPr>
              <a:t>-</a:t>
            </a:r>
            <a:r>
              <a:rPr lang="en-US" sz="2008" spc="196" err="1">
                <a:solidFill>
                  <a:srgbClr val="F2F4F5"/>
                </a:solidFill>
                <a:latin typeface="Maven Pro"/>
              </a:rPr>
              <a:t>Kiểm</a:t>
            </a:r>
            <a:r>
              <a:rPr lang="en-US" sz="2008" spc="196">
                <a:solidFill>
                  <a:srgbClr val="F2F4F5"/>
                </a:solidFill>
                <a:latin typeface="Maven Pro"/>
              </a:rPr>
              <a:t> </a:t>
            </a:r>
            <a:r>
              <a:rPr lang="en-US" sz="2008" spc="196" err="1">
                <a:solidFill>
                  <a:srgbClr val="F2F4F5"/>
                </a:solidFill>
                <a:latin typeface="Maven Pro"/>
              </a:rPr>
              <a:t>tra</a:t>
            </a:r>
            <a:r>
              <a:rPr lang="en-US" sz="2008" spc="196">
                <a:solidFill>
                  <a:srgbClr val="F2F4F5"/>
                </a:solidFill>
                <a:latin typeface="Maven Pro"/>
              </a:rPr>
              <a:t> </a:t>
            </a:r>
            <a:r>
              <a:rPr lang="en-US" sz="2008" spc="196" err="1">
                <a:solidFill>
                  <a:srgbClr val="F2F4F5"/>
                </a:solidFill>
                <a:latin typeface="Maven Pro"/>
              </a:rPr>
              <a:t>chính</a:t>
            </a:r>
            <a:r>
              <a:rPr lang="en-US" sz="2008" spc="196">
                <a:solidFill>
                  <a:srgbClr val="F2F4F5"/>
                </a:solidFill>
                <a:latin typeface="Maven Pro"/>
              </a:rPr>
              <a:t> </a:t>
            </a:r>
            <a:r>
              <a:rPr lang="en-US" sz="2008" spc="196" err="1">
                <a:solidFill>
                  <a:srgbClr val="F2F4F5"/>
                </a:solidFill>
                <a:latin typeface="Maven Pro"/>
              </a:rPr>
              <a:t>tả</a:t>
            </a:r>
            <a:r>
              <a:rPr lang="en-US" sz="2008" spc="196">
                <a:solidFill>
                  <a:srgbClr val="F2F4F5"/>
                </a:solidFill>
                <a:latin typeface="Maven Pro"/>
              </a:rPr>
              <a:t> </a:t>
            </a:r>
            <a:r>
              <a:rPr lang="en-US" sz="2008" spc="196" err="1">
                <a:solidFill>
                  <a:srgbClr val="F2F4F5"/>
                </a:solidFill>
                <a:latin typeface="Maven Pro"/>
              </a:rPr>
              <a:t>trong</a:t>
            </a:r>
            <a:r>
              <a:rPr lang="en-US" sz="2008" spc="196">
                <a:solidFill>
                  <a:srgbClr val="F2F4F5"/>
                </a:solidFill>
                <a:latin typeface="Maven Pro"/>
              </a:rPr>
              <a:t> </a:t>
            </a:r>
            <a:r>
              <a:rPr lang="en-US" sz="2008" spc="196" err="1">
                <a:solidFill>
                  <a:srgbClr val="F2F4F5"/>
                </a:solidFill>
                <a:latin typeface="Maven Pro"/>
              </a:rPr>
              <a:t>tiếng</a:t>
            </a:r>
            <a:r>
              <a:rPr lang="en-US" sz="2008" spc="196">
                <a:solidFill>
                  <a:srgbClr val="F2F4F5"/>
                </a:solidFill>
                <a:latin typeface="Maven Pro"/>
              </a:rPr>
              <a:t> </a:t>
            </a:r>
            <a:r>
              <a:rPr lang="en-US" sz="2008" spc="196" err="1">
                <a:solidFill>
                  <a:srgbClr val="F2F4F5"/>
                </a:solidFill>
                <a:latin typeface="Maven Pro"/>
              </a:rPr>
              <a:t>Việt</a:t>
            </a:r>
            <a:r>
              <a:rPr lang="en-US" sz="2008" spc="196">
                <a:solidFill>
                  <a:srgbClr val="F2F4F5"/>
                </a:solidFill>
                <a:latin typeface="Maven Pro"/>
              </a:rPr>
              <a:t> </a:t>
            </a:r>
            <a:r>
              <a:rPr lang="en-US" sz="2008" spc="196" err="1">
                <a:solidFill>
                  <a:srgbClr val="F2F4F5"/>
                </a:solidFill>
                <a:latin typeface="Maven Pro"/>
              </a:rPr>
              <a:t>để</a:t>
            </a:r>
            <a:r>
              <a:rPr lang="en-US" sz="2008" spc="196">
                <a:solidFill>
                  <a:srgbClr val="F2F4F5"/>
                </a:solidFill>
                <a:latin typeface="Maven Pro"/>
              </a:rPr>
              <a:t> </a:t>
            </a:r>
            <a:r>
              <a:rPr lang="en-US" sz="2008" spc="196" err="1">
                <a:solidFill>
                  <a:srgbClr val="F2F4F5"/>
                </a:solidFill>
                <a:latin typeface="Maven Pro"/>
              </a:rPr>
              <a:t>phát</a:t>
            </a:r>
            <a:r>
              <a:rPr lang="en-US" sz="2008" spc="196">
                <a:solidFill>
                  <a:srgbClr val="F2F4F5"/>
                </a:solidFill>
                <a:latin typeface="Maven Pro"/>
              </a:rPr>
              <a:t> </a:t>
            </a:r>
            <a:r>
              <a:rPr lang="en-US" sz="2008" spc="196" err="1">
                <a:solidFill>
                  <a:srgbClr val="F2F4F5"/>
                </a:solidFill>
                <a:latin typeface="Maven Pro"/>
              </a:rPr>
              <a:t>hiện</a:t>
            </a:r>
            <a:r>
              <a:rPr lang="en-US" sz="2008" spc="196">
                <a:solidFill>
                  <a:srgbClr val="F2F4F5"/>
                </a:solidFill>
                <a:latin typeface="Maven Pro"/>
              </a:rPr>
              <a:t> </a:t>
            </a:r>
            <a:r>
              <a:rPr lang="en-US" sz="2008" spc="196" err="1">
                <a:solidFill>
                  <a:srgbClr val="F2F4F5"/>
                </a:solidFill>
                <a:latin typeface="Maven Pro"/>
              </a:rPr>
              <a:t>và</a:t>
            </a:r>
            <a:r>
              <a:rPr lang="en-US" sz="2008" spc="196">
                <a:solidFill>
                  <a:srgbClr val="F2F4F5"/>
                </a:solidFill>
                <a:latin typeface="Maven Pro"/>
              </a:rPr>
              <a:t> </a:t>
            </a:r>
            <a:r>
              <a:rPr lang="en-US" sz="2008" spc="196" err="1">
                <a:solidFill>
                  <a:srgbClr val="F2F4F5"/>
                </a:solidFill>
                <a:latin typeface="Maven Pro"/>
              </a:rPr>
              <a:t>sửa</a:t>
            </a:r>
            <a:r>
              <a:rPr lang="en-US" sz="2008" spc="196">
                <a:solidFill>
                  <a:srgbClr val="F2F4F5"/>
                </a:solidFill>
                <a:latin typeface="Maven Pro"/>
              </a:rPr>
              <a:t> </a:t>
            </a:r>
            <a:r>
              <a:rPr lang="en-US" sz="2008" spc="196" err="1">
                <a:solidFill>
                  <a:srgbClr val="F2F4F5"/>
                </a:solidFill>
                <a:latin typeface="Maven Pro"/>
              </a:rPr>
              <a:t>các</a:t>
            </a:r>
            <a:r>
              <a:rPr lang="en-US" sz="2008" spc="196">
                <a:solidFill>
                  <a:srgbClr val="F2F4F5"/>
                </a:solidFill>
                <a:latin typeface="Maven Pro"/>
              </a:rPr>
              <a:t> </a:t>
            </a:r>
            <a:r>
              <a:rPr lang="en-US" sz="2008" spc="196" err="1">
                <a:solidFill>
                  <a:srgbClr val="F2F4F5"/>
                </a:solidFill>
                <a:latin typeface="Maven Pro"/>
              </a:rPr>
              <a:t>lỗi</a:t>
            </a:r>
            <a:r>
              <a:rPr lang="en-US" sz="2008" spc="196">
                <a:solidFill>
                  <a:srgbClr val="F2F4F5"/>
                </a:solidFill>
                <a:latin typeface="Maven Pro"/>
              </a:rPr>
              <a:t> </a:t>
            </a:r>
            <a:r>
              <a:rPr lang="en-US" sz="2008" spc="196" err="1">
                <a:solidFill>
                  <a:srgbClr val="F2F4F5"/>
                </a:solidFill>
                <a:latin typeface="Maven Pro"/>
              </a:rPr>
              <a:t>chính</a:t>
            </a:r>
            <a:r>
              <a:rPr lang="en-US" sz="2008" spc="196">
                <a:solidFill>
                  <a:srgbClr val="F2F4F5"/>
                </a:solidFill>
                <a:latin typeface="Maven Pro"/>
              </a:rPr>
              <a:t> </a:t>
            </a:r>
            <a:r>
              <a:rPr lang="en-US" sz="2008" spc="196" err="1">
                <a:solidFill>
                  <a:srgbClr val="F2F4F5"/>
                </a:solidFill>
                <a:latin typeface="Maven Pro"/>
              </a:rPr>
              <a:t>tả</a:t>
            </a:r>
            <a:r>
              <a:rPr lang="en-US" sz="2008" spc="196">
                <a:solidFill>
                  <a:srgbClr val="F2F4F5"/>
                </a:solidFill>
                <a:latin typeface="Maven Pro"/>
              </a:rPr>
              <a:t> </a:t>
            </a:r>
            <a:r>
              <a:rPr lang="en-US" sz="2008" spc="196" err="1">
                <a:solidFill>
                  <a:srgbClr val="F2F4F5"/>
                </a:solidFill>
                <a:latin typeface="Maven Pro"/>
              </a:rPr>
              <a:t>phổ</a:t>
            </a:r>
            <a:r>
              <a:rPr lang="en-US" sz="2008" spc="196">
                <a:solidFill>
                  <a:srgbClr val="F2F4F5"/>
                </a:solidFill>
                <a:latin typeface="Maven Pro"/>
              </a:rPr>
              <a:t> </a:t>
            </a:r>
            <a:r>
              <a:rPr lang="en-US" sz="2008" spc="196" err="1">
                <a:solidFill>
                  <a:srgbClr val="F2F4F5"/>
                </a:solidFill>
                <a:latin typeface="Maven Pro"/>
              </a:rPr>
              <a:t>biến</a:t>
            </a:r>
            <a:r>
              <a:rPr lang="en-US" sz="2008" spc="196">
                <a:solidFill>
                  <a:srgbClr val="F2F4F5"/>
                </a:solidFill>
                <a:latin typeface="Maven Pro"/>
              </a:rPr>
              <a:t>.</a:t>
            </a:r>
          </a:p>
          <a:p>
            <a:pPr>
              <a:lnSpc>
                <a:spcPts val="2771"/>
              </a:lnSpc>
            </a:pPr>
            <a:r>
              <a:rPr lang="en-US" sz="2008" spc="196">
                <a:solidFill>
                  <a:srgbClr val="F2F4F5"/>
                </a:solidFill>
                <a:latin typeface="Maven Pro"/>
              </a:rPr>
              <a:t>-Cho </a:t>
            </a:r>
            <a:r>
              <a:rPr lang="en-US" sz="2008" spc="196" err="1">
                <a:solidFill>
                  <a:srgbClr val="F2F4F5"/>
                </a:solidFill>
                <a:latin typeface="Maven Pro"/>
              </a:rPr>
              <a:t>phép</a:t>
            </a:r>
            <a:r>
              <a:rPr lang="en-US" sz="2008" spc="196">
                <a:solidFill>
                  <a:srgbClr val="F2F4F5"/>
                </a:solidFill>
                <a:latin typeface="Maven Pro"/>
              </a:rPr>
              <a:t> </a:t>
            </a:r>
            <a:r>
              <a:rPr lang="en-US" sz="2008" spc="196" err="1">
                <a:solidFill>
                  <a:srgbClr val="F2F4F5"/>
                </a:solidFill>
                <a:latin typeface="Maven Pro"/>
              </a:rPr>
              <a:t>người</a:t>
            </a:r>
            <a:r>
              <a:rPr lang="en-US" sz="2008" spc="196">
                <a:solidFill>
                  <a:srgbClr val="F2F4F5"/>
                </a:solidFill>
                <a:latin typeface="Maven Pro"/>
              </a:rPr>
              <a:t> </a:t>
            </a:r>
            <a:r>
              <a:rPr lang="en-US" sz="2008" spc="196" err="1">
                <a:solidFill>
                  <a:srgbClr val="F2F4F5"/>
                </a:solidFill>
                <a:latin typeface="Maven Pro"/>
              </a:rPr>
              <a:t>dùng</a:t>
            </a:r>
            <a:r>
              <a:rPr lang="en-US" sz="2008" spc="196">
                <a:solidFill>
                  <a:srgbClr val="F2F4F5"/>
                </a:solidFill>
                <a:latin typeface="Maven Pro"/>
              </a:rPr>
              <a:t> </a:t>
            </a:r>
            <a:r>
              <a:rPr lang="en-US" sz="2008" spc="196" err="1">
                <a:solidFill>
                  <a:srgbClr val="F2F4F5"/>
                </a:solidFill>
                <a:latin typeface="Maven Pro"/>
              </a:rPr>
              <a:t>gõ</a:t>
            </a:r>
            <a:r>
              <a:rPr lang="en-US" sz="2008" spc="196">
                <a:solidFill>
                  <a:srgbClr val="F2F4F5"/>
                </a:solidFill>
                <a:latin typeface="Maven Pro"/>
              </a:rPr>
              <a:t> </a:t>
            </a:r>
            <a:r>
              <a:rPr lang="en-US" sz="2008" spc="196" err="1">
                <a:solidFill>
                  <a:srgbClr val="F2F4F5"/>
                </a:solidFill>
                <a:latin typeface="Maven Pro"/>
              </a:rPr>
              <a:t>tiếng</a:t>
            </a:r>
            <a:r>
              <a:rPr lang="en-US" sz="2008" spc="196">
                <a:solidFill>
                  <a:srgbClr val="F2F4F5"/>
                </a:solidFill>
                <a:latin typeface="Maven Pro"/>
              </a:rPr>
              <a:t> </a:t>
            </a:r>
            <a:r>
              <a:rPr lang="en-US" sz="2008" spc="196" err="1">
                <a:solidFill>
                  <a:srgbClr val="F2F4F5"/>
                </a:solidFill>
                <a:latin typeface="Maven Pro"/>
              </a:rPr>
              <a:t>Việt</a:t>
            </a:r>
            <a:r>
              <a:rPr lang="en-US" sz="2008" spc="196">
                <a:solidFill>
                  <a:srgbClr val="F2F4F5"/>
                </a:solidFill>
                <a:latin typeface="Maven Pro"/>
              </a:rPr>
              <a:t> </a:t>
            </a:r>
            <a:r>
              <a:rPr lang="en-US" sz="2008" spc="196" err="1">
                <a:solidFill>
                  <a:srgbClr val="F2F4F5"/>
                </a:solidFill>
                <a:latin typeface="Maven Pro"/>
              </a:rPr>
              <a:t>trong</a:t>
            </a:r>
            <a:r>
              <a:rPr lang="en-US" sz="2008" spc="196">
                <a:solidFill>
                  <a:srgbClr val="F2F4F5"/>
                </a:solidFill>
                <a:latin typeface="Maven Pro"/>
              </a:rPr>
              <a:t> </a:t>
            </a:r>
            <a:r>
              <a:rPr lang="en-US" sz="2008" spc="196" err="1">
                <a:solidFill>
                  <a:srgbClr val="F2F4F5"/>
                </a:solidFill>
                <a:latin typeface="Maven Pro"/>
              </a:rPr>
              <a:t>các</a:t>
            </a:r>
            <a:r>
              <a:rPr lang="en-US" sz="2008" spc="196">
                <a:solidFill>
                  <a:srgbClr val="F2F4F5"/>
                </a:solidFill>
                <a:latin typeface="Maven Pro"/>
              </a:rPr>
              <a:t> </a:t>
            </a:r>
            <a:r>
              <a:rPr lang="en-US" sz="2008" spc="196" err="1">
                <a:solidFill>
                  <a:srgbClr val="F2F4F5"/>
                </a:solidFill>
                <a:latin typeface="Maven Pro"/>
              </a:rPr>
              <a:t>ứng</a:t>
            </a:r>
            <a:r>
              <a:rPr lang="en-US" sz="2008" spc="196">
                <a:solidFill>
                  <a:srgbClr val="F2F4F5"/>
                </a:solidFill>
                <a:latin typeface="Maven Pro"/>
              </a:rPr>
              <a:t> </a:t>
            </a:r>
            <a:r>
              <a:rPr lang="en-US" sz="2008" spc="196" err="1">
                <a:solidFill>
                  <a:srgbClr val="F2F4F5"/>
                </a:solidFill>
                <a:latin typeface="Maven Pro"/>
              </a:rPr>
              <a:t>dụng</a:t>
            </a:r>
            <a:r>
              <a:rPr lang="en-US" sz="2008" spc="196">
                <a:solidFill>
                  <a:srgbClr val="F2F4F5"/>
                </a:solidFill>
                <a:latin typeface="Maven Pro"/>
              </a:rPr>
              <a:t> </a:t>
            </a:r>
            <a:r>
              <a:rPr lang="en-US" sz="2008" spc="196" err="1">
                <a:solidFill>
                  <a:srgbClr val="F2F4F5"/>
                </a:solidFill>
                <a:latin typeface="Maven Pro"/>
              </a:rPr>
              <a:t>khác</a:t>
            </a:r>
            <a:r>
              <a:rPr lang="en-US" sz="2008" spc="196">
                <a:solidFill>
                  <a:srgbClr val="F2F4F5"/>
                </a:solidFill>
                <a:latin typeface="Maven Pro"/>
              </a:rPr>
              <a:t> </a:t>
            </a:r>
            <a:r>
              <a:rPr lang="en-US" sz="2008" spc="196" err="1">
                <a:solidFill>
                  <a:srgbClr val="F2F4F5"/>
                </a:solidFill>
                <a:latin typeface="Maven Pro"/>
              </a:rPr>
              <a:t>như</a:t>
            </a:r>
            <a:r>
              <a:rPr lang="en-US" sz="2008" spc="196">
                <a:solidFill>
                  <a:srgbClr val="F2F4F5"/>
                </a:solidFill>
                <a:latin typeface="Maven Pro"/>
              </a:rPr>
              <a:t> </a:t>
            </a:r>
            <a:r>
              <a:rPr lang="en-US" sz="2008" spc="196" err="1">
                <a:solidFill>
                  <a:srgbClr val="F2F4F5"/>
                </a:solidFill>
                <a:latin typeface="Maven Pro"/>
              </a:rPr>
              <a:t>trình</a:t>
            </a:r>
            <a:r>
              <a:rPr lang="en-US" sz="2008" spc="196">
                <a:solidFill>
                  <a:srgbClr val="F2F4F5"/>
                </a:solidFill>
                <a:latin typeface="Maven Pro"/>
              </a:rPr>
              <a:t> </a:t>
            </a:r>
            <a:r>
              <a:rPr lang="en-US" sz="2008" spc="196" err="1">
                <a:solidFill>
                  <a:srgbClr val="F2F4F5"/>
                </a:solidFill>
                <a:latin typeface="Maven Pro"/>
              </a:rPr>
              <a:t>duyệt</a:t>
            </a:r>
            <a:r>
              <a:rPr lang="en-US" sz="2008" spc="196">
                <a:solidFill>
                  <a:srgbClr val="F2F4F5"/>
                </a:solidFill>
                <a:latin typeface="Maven Pro"/>
              </a:rPr>
              <a:t>, </a:t>
            </a:r>
            <a:r>
              <a:rPr lang="en-US" sz="2008" spc="196" err="1">
                <a:solidFill>
                  <a:srgbClr val="F2F4F5"/>
                </a:solidFill>
                <a:latin typeface="Maven Pro"/>
              </a:rPr>
              <a:t>văn</a:t>
            </a:r>
            <a:r>
              <a:rPr lang="en-US" sz="2008" spc="196">
                <a:solidFill>
                  <a:srgbClr val="F2F4F5"/>
                </a:solidFill>
                <a:latin typeface="Maven Pro"/>
              </a:rPr>
              <a:t> </a:t>
            </a:r>
            <a:r>
              <a:rPr lang="en-US" sz="2008" spc="196" err="1">
                <a:solidFill>
                  <a:srgbClr val="F2F4F5"/>
                </a:solidFill>
                <a:latin typeface="Maven Pro"/>
              </a:rPr>
              <a:t>bản</a:t>
            </a:r>
            <a:r>
              <a:rPr lang="en-US" sz="2008" spc="196">
                <a:solidFill>
                  <a:srgbClr val="F2F4F5"/>
                </a:solidFill>
                <a:latin typeface="Maven Pro"/>
              </a:rPr>
              <a:t>, </a:t>
            </a:r>
            <a:r>
              <a:rPr lang="en-US" sz="2008" spc="196" err="1">
                <a:solidFill>
                  <a:srgbClr val="F2F4F5"/>
                </a:solidFill>
                <a:latin typeface="Maven Pro"/>
              </a:rPr>
              <a:t>hoặc</a:t>
            </a:r>
            <a:r>
              <a:rPr lang="en-US" sz="2008" spc="196">
                <a:solidFill>
                  <a:srgbClr val="F2F4F5"/>
                </a:solidFill>
                <a:latin typeface="Maven Pro"/>
              </a:rPr>
              <a:t> </a:t>
            </a:r>
            <a:r>
              <a:rPr lang="en-US" sz="2008" spc="196" err="1">
                <a:solidFill>
                  <a:srgbClr val="F2F4F5"/>
                </a:solidFill>
                <a:latin typeface="Maven Pro"/>
              </a:rPr>
              <a:t>bất</a:t>
            </a:r>
            <a:r>
              <a:rPr lang="en-US" sz="2008" spc="196">
                <a:solidFill>
                  <a:srgbClr val="F2F4F5"/>
                </a:solidFill>
                <a:latin typeface="Maven Pro"/>
              </a:rPr>
              <a:t> </a:t>
            </a:r>
            <a:r>
              <a:rPr lang="en-US" sz="2008" spc="196" err="1">
                <a:solidFill>
                  <a:srgbClr val="F2F4F5"/>
                </a:solidFill>
                <a:latin typeface="Maven Pro"/>
              </a:rPr>
              <a:t>kỳ</a:t>
            </a:r>
            <a:r>
              <a:rPr lang="en-US" sz="2008" spc="196">
                <a:solidFill>
                  <a:srgbClr val="F2F4F5"/>
                </a:solidFill>
                <a:latin typeface="Maven Pro"/>
              </a:rPr>
              <a:t> </a:t>
            </a:r>
            <a:r>
              <a:rPr lang="en-US" sz="2008" spc="196" err="1">
                <a:solidFill>
                  <a:srgbClr val="F2F4F5"/>
                </a:solidFill>
                <a:latin typeface="Maven Pro"/>
              </a:rPr>
              <a:t>ứng</a:t>
            </a:r>
            <a:r>
              <a:rPr lang="en-US" sz="2008" spc="196">
                <a:solidFill>
                  <a:srgbClr val="F2F4F5"/>
                </a:solidFill>
                <a:latin typeface="Maven Pro"/>
              </a:rPr>
              <a:t> </a:t>
            </a:r>
            <a:r>
              <a:rPr lang="en-US" sz="2008" spc="196" err="1">
                <a:solidFill>
                  <a:srgbClr val="F2F4F5"/>
                </a:solidFill>
                <a:latin typeface="Maven Pro"/>
              </a:rPr>
              <a:t>dụng</a:t>
            </a:r>
            <a:r>
              <a:rPr lang="en-US" sz="2008" spc="196">
                <a:solidFill>
                  <a:srgbClr val="F2F4F5"/>
                </a:solidFill>
                <a:latin typeface="Maven Pro"/>
              </a:rPr>
              <a:t> </a:t>
            </a:r>
            <a:r>
              <a:rPr lang="en-US" sz="2008" spc="196" err="1">
                <a:solidFill>
                  <a:srgbClr val="F2F4F5"/>
                </a:solidFill>
                <a:latin typeface="Maven Pro"/>
              </a:rPr>
              <a:t>nào</a:t>
            </a:r>
            <a:r>
              <a:rPr lang="en-US" sz="2008" spc="196">
                <a:solidFill>
                  <a:srgbClr val="F2F4F5"/>
                </a:solidFill>
                <a:latin typeface="Maven Pro"/>
              </a:rPr>
              <a:t> </a:t>
            </a:r>
            <a:r>
              <a:rPr lang="en-US" sz="2008" spc="196" err="1">
                <a:solidFill>
                  <a:srgbClr val="F2F4F5"/>
                </a:solidFill>
                <a:latin typeface="Maven Pro"/>
              </a:rPr>
              <a:t>khác</a:t>
            </a:r>
            <a:r>
              <a:rPr lang="en-US" sz="2008" spc="196">
                <a:solidFill>
                  <a:srgbClr val="F2F4F5"/>
                </a:solidFill>
                <a:latin typeface="Maven Pro"/>
              </a:rPr>
              <a:t>.</a:t>
            </a:r>
          </a:p>
          <a:p>
            <a:pPr>
              <a:lnSpc>
                <a:spcPts val="2771"/>
              </a:lnSpc>
            </a:pPr>
            <a:r>
              <a:rPr lang="en-US" sz="2008" spc="196">
                <a:solidFill>
                  <a:srgbClr val="F2F4F5"/>
                </a:solidFill>
                <a:latin typeface="Maven Pro"/>
              </a:rPr>
              <a:t>-Cung </a:t>
            </a:r>
            <a:r>
              <a:rPr lang="en-US" sz="2008" spc="196" err="1">
                <a:solidFill>
                  <a:srgbClr val="F2F4F5"/>
                </a:solidFill>
                <a:latin typeface="Maven Pro"/>
              </a:rPr>
              <a:t>cấp</a:t>
            </a:r>
            <a:r>
              <a:rPr lang="en-US" sz="2008" spc="196">
                <a:solidFill>
                  <a:srgbClr val="F2F4F5"/>
                </a:solidFill>
                <a:latin typeface="Maven Pro"/>
              </a:rPr>
              <a:t> </a:t>
            </a:r>
            <a:r>
              <a:rPr lang="en-US" sz="2008" spc="196" err="1">
                <a:solidFill>
                  <a:srgbClr val="F2F4F5"/>
                </a:solidFill>
                <a:latin typeface="Maven Pro"/>
              </a:rPr>
              <a:t>các</a:t>
            </a:r>
            <a:r>
              <a:rPr lang="en-US" sz="2008" spc="196">
                <a:solidFill>
                  <a:srgbClr val="F2F4F5"/>
                </a:solidFill>
                <a:latin typeface="Maven Pro"/>
              </a:rPr>
              <a:t> </a:t>
            </a:r>
            <a:r>
              <a:rPr lang="en-US" sz="2008" spc="196" err="1">
                <a:solidFill>
                  <a:srgbClr val="F2F4F5"/>
                </a:solidFill>
                <a:latin typeface="Maven Pro"/>
              </a:rPr>
              <a:t>phím</a:t>
            </a:r>
            <a:r>
              <a:rPr lang="en-US" sz="2008" spc="196">
                <a:solidFill>
                  <a:srgbClr val="F2F4F5"/>
                </a:solidFill>
                <a:latin typeface="Maven Pro"/>
              </a:rPr>
              <a:t> </a:t>
            </a:r>
            <a:r>
              <a:rPr lang="en-US" sz="2008" spc="196" err="1">
                <a:solidFill>
                  <a:srgbClr val="F2F4F5"/>
                </a:solidFill>
                <a:latin typeface="Maven Pro"/>
              </a:rPr>
              <a:t>tắt</a:t>
            </a:r>
            <a:r>
              <a:rPr lang="en-US" sz="2008" spc="196">
                <a:solidFill>
                  <a:srgbClr val="F2F4F5"/>
                </a:solidFill>
                <a:latin typeface="Maven Pro"/>
              </a:rPr>
              <a:t> </a:t>
            </a:r>
            <a:r>
              <a:rPr lang="en-US" sz="2008" spc="196" err="1">
                <a:solidFill>
                  <a:srgbClr val="F2F4F5"/>
                </a:solidFill>
                <a:latin typeface="Maven Pro"/>
              </a:rPr>
              <a:t>hoặc</a:t>
            </a:r>
            <a:r>
              <a:rPr lang="en-US" sz="2008" spc="196">
                <a:solidFill>
                  <a:srgbClr val="F2F4F5"/>
                </a:solidFill>
                <a:latin typeface="Maven Pro"/>
              </a:rPr>
              <a:t> </a:t>
            </a:r>
            <a:r>
              <a:rPr lang="en-US" sz="2008" spc="196" err="1">
                <a:solidFill>
                  <a:srgbClr val="F2F4F5"/>
                </a:solidFill>
                <a:latin typeface="Maven Pro"/>
              </a:rPr>
              <a:t>cách</a:t>
            </a:r>
            <a:r>
              <a:rPr lang="en-US" sz="2008" spc="196">
                <a:solidFill>
                  <a:srgbClr val="F2F4F5"/>
                </a:solidFill>
                <a:latin typeface="Maven Pro"/>
              </a:rPr>
              <a:t> </a:t>
            </a:r>
            <a:r>
              <a:rPr lang="en-US" sz="2008" spc="196" err="1">
                <a:solidFill>
                  <a:srgbClr val="F2F4F5"/>
                </a:solidFill>
                <a:latin typeface="Maven Pro"/>
              </a:rPr>
              <a:t>tùy</a:t>
            </a:r>
            <a:r>
              <a:rPr lang="en-US" sz="2008" spc="196">
                <a:solidFill>
                  <a:srgbClr val="F2F4F5"/>
                </a:solidFill>
                <a:latin typeface="Maven Pro"/>
              </a:rPr>
              <a:t> </a:t>
            </a:r>
            <a:r>
              <a:rPr lang="en-US" sz="2008" spc="196" err="1">
                <a:solidFill>
                  <a:srgbClr val="F2F4F5"/>
                </a:solidFill>
                <a:latin typeface="Maven Pro"/>
              </a:rPr>
              <a:t>chỉnh</a:t>
            </a:r>
            <a:r>
              <a:rPr lang="en-US" sz="2008" spc="196">
                <a:solidFill>
                  <a:srgbClr val="F2F4F5"/>
                </a:solidFill>
                <a:latin typeface="Maven Pro"/>
              </a:rPr>
              <a:t> </a:t>
            </a:r>
            <a:r>
              <a:rPr lang="en-US" sz="2008" spc="196" err="1">
                <a:solidFill>
                  <a:srgbClr val="F2F4F5"/>
                </a:solidFill>
                <a:latin typeface="Maven Pro"/>
              </a:rPr>
              <a:t>để</a:t>
            </a:r>
            <a:r>
              <a:rPr lang="en-US" sz="2008" spc="196">
                <a:solidFill>
                  <a:srgbClr val="F2F4F5"/>
                </a:solidFill>
                <a:latin typeface="Maven Pro"/>
              </a:rPr>
              <a:t> </a:t>
            </a:r>
            <a:r>
              <a:rPr lang="en-US" sz="2008" spc="196" err="1">
                <a:solidFill>
                  <a:srgbClr val="F2F4F5"/>
                </a:solidFill>
                <a:latin typeface="Maven Pro"/>
              </a:rPr>
              <a:t>kích</a:t>
            </a:r>
            <a:r>
              <a:rPr lang="en-US" sz="2008" spc="196">
                <a:solidFill>
                  <a:srgbClr val="F2F4F5"/>
                </a:solidFill>
                <a:latin typeface="Maven Pro"/>
              </a:rPr>
              <a:t> </a:t>
            </a:r>
            <a:r>
              <a:rPr lang="en-US" sz="2008" spc="196" err="1">
                <a:solidFill>
                  <a:srgbClr val="F2F4F5"/>
                </a:solidFill>
                <a:latin typeface="Maven Pro"/>
              </a:rPr>
              <a:t>hoạt</a:t>
            </a:r>
            <a:r>
              <a:rPr lang="en-US" sz="2008" spc="196">
                <a:solidFill>
                  <a:srgbClr val="F2F4F5"/>
                </a:solidFill>
                <a:latin typeface="Maven Pro"/>
              </a:rPr>
              <a:t> </a:t>
            </a:r>
            <a:r>
              <a:rPr lang="en-US" sz="2008" spc="196" err="1">
                <a:solidFill>
                  <a:srgbClr val="F2F4F5"/>
                </a:solidFill>
                <a:latin typeface="Maven Pro"/>
              </a:rPr>
              <a:t>chức</a:t>
            </a:r>
            <a:r>
              <a:rPr lang="en-US" sz="2008" spc="196">
                <a:solidFill>
                  <a:srgbClr val="F2F4F5"/>
                </a:solidFill>
                <a:latin typeface="Maven Pro"/>
              </a:rPr>
              <a:t> </a:t>
            </a:r>
            <a:r>
              <a:rPr lang="en-US" sz="2008" spc="196" err="1">
                <a:solidFill>
                  <a:srgbClr val="F2F4F5"/>
                </a:solidFill>
                <a:latin typeface="Maven Pro"/>
              </a:rPr>
              <a:t>năng</a:t>
            </a:r>
            <a:r>
              <a:rPr lang="en-US" sz="2008" spc="196">
                <a:solidFill>
                  <a:srgbClr val="F2F4F5"/>
                </a:solidFill>
                <a:latin typeface="Maven Pro"/>
              </a:rPr>
              <a:t> </a:t>
            </a:r>
            <a:r>
              <a:rPr lang="en-US" sz="2008" spc="196" err="1">
                <a:solidFill>
                  <a:srgbClr val="F2F4F5"/>
                </a:solidFill>
                <a:latin typeface="Maven Pro"/>
              </a:rPr>
              <a:t>gõ</a:t>
            </a:r>
            <a:r>
              <a:rPr lang="en-US" sz="2008" spc="196">
                <a:solidFill>
                  <a:srgbClr val="F2F4F5"/>
                </a:solidFill>
                <a:latin typeface="Maven Pro"/>
              </a:rPr>
              <a:t> </a:t>
            </a:r>
            <a:r>
              <a:rPr lang="en-US" sz="2008" spc="196" err="1">
                <a:solidFill>
                  <a:srgbClr val="F2F4F5"/>
                </a:solidFill>
                <a:latin typeface="Maven Pro"/>
              </a:rPr>
              <a:t>tiếng</a:t>
            </a:r>
            <a:r>
              <a:rPr lang="en-US" sz="2008" spc="196">
                <a:solidFill>
                  <a:srgbClr val="F2F4F5"/>
                </a:solidFill>
                <a:latin typeface="Maven Pro"/>
              </a:rPr>
              <a:t> </a:t>
            </a:r>
            <a:r>
              <a:rPr lang="en-US" sz="2008" spc="196" err="1">
                <a:solidFill>
                  <a:srgbClr val="F2F4F5"/>
                </a:solidFill>
                <a:latin typeface="Maven Pro"/>
              </a:rPr>
              <a:t>Việt</a:t>
            </a:r>
            <a:r>
              <a:rPr lang="en-US" sz="2008" spc="196">
                <a:solidFill>
                  <a:srgbClr val="F2F4F5"/>
                </a:solidFill>
                <a:latin typeface="Maven Pro"/>
              </a:rPr>
              <a:t> </a:t>
            </a:r>
            <a:r>
              <a:rPr lang="en-US" sz="2008" spc="196" err="1">
                <a:solidFill>
                  <a:srgbClr val="F2F4F5"/>
                </a:solidFill>
                <a:latin typeface="Maven Pro"/>
              </a:rPr>
              <a:t>trong</a:t>
            </a:r>
            <a:r>
              <a:rPr lang="en-US" sz="2008" spc="196">
                <a:solidFill>
                  <a:srgbClr val="F2F4F5"/>
                </a:solidFill>
                <a:latin typeface="Maven Pro"/>
              </a:rPr>
              <a:t> </a:t>
            </a:r>
            <a:r>
              <a:rPr lang="en-US" sz="2008" spc="196" err="1">
                <a:solidFill>
                  <a:srgbClr val="F2F4F5"/>
                </a:solidFill>
                <a:latin typeface="Maven Pro"/>
              </a:rPr>
              <a:t>các</a:t>
            </a:r>
            <a:r>
              <a:rPr lang="en-US" sz="2008" spc="196">
                <a:solidFill>
                  <a:srgbClr val="F2F4F5"/>
                </a:solidFill>
                <a:latin typeface="Maven Pro"/>
              </a:rPr>
              <a:t> </a:t>
            </a:r>
            <a:r>
              <a:rPr lang="en-US" sz="2008" spc="196" err="1">
                <a:solidFill>
                  <a:srgbClr val="F2F4F5"/>
                </a:solidFill>
                <a:latin typeface="Maven Pro"/>
              </a:rPr>
              <a:t>ứng</a:t>
            </a:r>
            <a:r>
              <a:rPr lang="en-US" sz="2008" spc="196">
                <a:solidFill>
                  <a:srgbClr val="F2F4F5"/>
                </a:solidFill>
                <a:latin typeface="Maven Pro"/>
              </a:rPr>
              <a:t> </a:t>
            </a:r>
            <a:r>
              <a:rPr lang="en-US" sz="2008" spc="196" err="1">
                <a:solidFill>
                  <a:srgbClr val="F2F4F5"/>
                </a:solidFill>
                <a:latin typeface="Maven Pro"/>
              </a:rPr>
              <a:t>dụng</a:t>
            </a:r>
            <a:r>
              <a:rPr lang="en-US" sz="2008" spc="196">
                <a:solidFill>
                  <a:srgbClr val="F2F4F5"/>
                </a:solidFill>
                <a:latin typeface="Maven Pro"/>
              </a:rPr>
              <a:t> </a:t>
            </a:r>
            <a:r>
              <a:rPr lang="en-US" sz="2008" spc="196" err="1">
                <a:solidFill>
                  <a:srgbClr val="F2F4F5"/>
                </a:solidFill>
                <a:latin typeface="Maven Pro"/>
              </a:rPr>
              <a:t>khác</a:t>
            </a:r>
            <a:r>
              <a:rPr lang="en-US" sz="2008" spc="196">
                <a:solidFill>
                  <a:srgbClr val="F2F4F5"/>
                </a:solidFill>
                <a:latin typeface="Maven Pro"/>
              </a:rPr>
              <a:t>.</a:t>
            </a:r>
          </a:p>
          <a:p>
            <a:pPr>
              <a:lnSpc>
                <a:spcPts val="2771"/>
              </a:lnSpc>
            </a:pPr>
            <a:endParaRPr lang="en-US" sz="2008" spc="196">
              <a:solidFill>
                <a:srgbClr val="F2F4F5"/>
              </a:solidFill>
              <a:latin typeface="Maven Pro"/>
            </a:endParaRPr>
          </a:p>
        </p:txBody>
      </p:sp>
      <p:sp>
        <p:nvSpPr>
          <p:cNvPr id="30" name="TextBox 30"/>
          <p:cNvSpPr txBox="1"/>
          <p:nvPr/>
        </p:nvSpPr>
        <p:spPr>
          <a:xfrm>
            <a:off x="1185085" y="7994798"/>
            <a:ext cx="10970390" cy="1741737"/>
          </a:xfrm>
          <a:prstGeom prst="rect">
            <a:avLst/>
          </a:prstGeom>
        </p:spPr>
        <p:txBody>
          <a:bodyPr lIns="0" tIns="0" rIns="0" bIns="0" rtlCol="0" anchor="t">
            <a:spAutoFit/>
          </a:bodyPr>
          <a:lstStyle/>
          <a:p>
            <a:pPr>
              <a:lnSpc>
                <a:spcPts val="2771"/>
              </a:lnSpc>
            </a:pPr>
            <a:r>
              <a:rPr lang="en-US" sz="2008" spc="196">
                <a:solidFill>
                  <a:srgbClr val="F2F4F5"/>
                </a:solidFill>
                <a:latin typeface="Maven Pro"/>
              </a:rPr>
              <a:t>-</a:t>
            </a:r>
            <a:r>
              <a:rPr lang="en-US" sz="2008" spc="196" err="1">
                <a:solidFill>
                  <a:srgbClr val="F2F4F5"/>
                </a:solidFill>
                <a:latin typeface="Maven Pro"/>
              </a:rPr>
              <a:t>Hỗ</a:t>
            </a:r>
            <a:r>
              <a:rPr lang="en-US" sz="2008" spc="196">
                <a:solidFill>
                  <a:srgbClr val="F2F4F5"/>
                </a:solidFill>
                <a:latin typeface="Maven Pro"/>
              </a:rPr>
              <a:t> </a:t>
            </a:r>
            <a:r>
              <a:rPr lang="en-US" sz="2008" spc="196" err="1">
                <a:solidFill>
                  <a:srgbClr val="F2F4F5"/>
                </a:solidFill>
                <a:latin typeface="Maven Pro"/>
              </a:rPr>
              <a:t>trợ</a:t>
            </a:r>
            <a:r>
              <a:rPr lang="en-US" sz="2008" spc="196">
                <a:solidFill>
                  <a:srgbClr val="F2F4F5"/>
                </a:solidFill>
                <a:latin typeface="Maven Pro"/>
              </a:rPr>
              <a:t> </a:t>
            </a:r>
            <a:r>
              <a:rPr lang="en-US" sz="2008" spc="196" err="1">
                <a:solidFill>
                  <a:srgbClr val="F2F4F5"/>
                </a:solidFill>
                <a:latin typeface="Maven Pro"/>
              </a:rPr>
              <a:t>các</a:t>
            </a:r>
            <a:r>
              <a:rPr lang="en-US" sz="2008" spc="196">
                <a:solidFill>
                  <a:srgbClr val="F2F4F5"/>
                </a:solidFill>
                <a:latin typeface="Maven Pro"/>
              </a:rPr>
              <a:t> </a:t>
            </a:r>
            <a:r>
              <a:rPr lang="en-US" sz="2008" spc="196" err="1">
                <a:solidFill>
                  <a:srgbClr val="F2F4F5"/>
                </a:solidFill>
                <a:latin typeface="Maven Pro"/>
              </a:rPr>
              <a:t>tính</a:t>
            </a:r>
            <a:r>
              <a:rPr lang="en-US" sz="2008" spc="196">
                <a:solidFill>
                  <a:srgbClr val="F2F4F5"/>
                </a:solidFill>
                <a:latin typeface="Maven Pro"/>
              </a:rPr>
              <a:t> </a:t>
            </a:r>
            <a:r>
              <a:rPr lang="en-US" sz="2008" spc="196" err="1">
                <a:solidFill>
                  <a:srgbClr val="F2F4F5"/>
                </a:solidFill>
                <a:latin typeface="Maven Pro"/>
              </a:rPr>
              <a:t>năng</a:t>
            </a:r>
            <a:r>
              <a:rPr lang="en-US" sz="2008" spc="196">
                <a:solidFill>
                  <a:srgbClr val="F2F4F5"/>
                </a:solidFill>
                <a:latin typeface="Maven Pro"/>
              </a:rPr>
              <a:t> </a:t>
            </a:r>
            <a:r>
              <a:rPr lang="en-US" sz="2008" spc="196" err="1">
                <a:solidFill>
                  <a:srgbClr val="F2F4F5"/>
                </a:solidFill>
                <a:latin typeface="Maven Pro"/>
              </a:rPr>
              <a:t>như</a:t>
            </a:r>
            <a:r>
              <a:rPr lang="en-US" sz="2008" spc="196">
                <a:solidFill>
                  <a:srgbClr val="F2F4F5"/>
                </a:solidFill>
                <a:latin typeface="Maven Pro"/>
              </a:rPr>
              <a:t> </a:t>
            </a:r>
            <a:r>
              <a:rPr lang="en-US" sz="2008" spc="196" err="1">
                <a:solidFill>
                  <a:srgbClr val="F2F4F5"/>
                </a:solidFill>
                <a:latin typeface="Maven Pro"/>
              </a:rPr>
              <a:t>chuyển</a:t>
            </a:r>
            <a:r>
              <a:rPr lang="en-US" sz="2008" spc="196">
                <a:solidFill>
                  <a:srgbClr val="F2F4F5"/>
                </a:solidFill>
                <a:latin typeface="Maven Pro"/>
              </a:rPr>
              <a:t> </a:t>
            </a:r>
            <a:r>
              <a:rPr lang="en-US" sz="2008" spc="196" err="1">
                <a:solidFill>
                  <a:srgbClr val="F2F4F5"/>
                </a:solidFill>
                <a:latin typeface="Maven Pro"/>
              </a:rPr>
              <a:t>đổi</a:t>
            </a:r>
            <a:r>
              <a:rPr lang="en-US" sz="2008" spc="196">
                <a:solidFill>
                  <a:srgbClr val="F2F4F5"/>
                </a:solidFill>
                <a:latin typeface="Maven Pro"/>
              </a:rPr>
              <a:t> </a:t>
            </a:r>
            <a:r>
              <a:rPr lang="en-US" sz="2008" spc="196" err="1">
                <a:solidFill>
                  <a:srgbClr val="F2F4F5"/>
                </a:solidFill>
                <a:latin typeface="Maven Pro"/>
              </a:rPr>
              <a:t>kiểu</a:t>
            </a:r>
            <a:r>
              <a:rPr lang="en-US" sz="2008" spc="196">
                <a:solidFill>
                  <a:srgbClr val="F2F4F5"/>
                </a:solidFill>
                <a:latin typeface="Maven Pro"/>
              </a:rPr>
              <a:t> </a:t>
            </a:r>
            <a:r>
              <a:rPr lang="en-US" sz="2008" spc="196" err="1">
                <a:solidFill>
                  <a:srgbClr val="F2F4F5"/>
                </a:solidFill>
                <a:latin typeface="Maven Pro"/>
              </a:rPr>
              <a:t>gõ</a:t>
            </a:r>
            <a:r>
              <a:rPr lang="en-US" sz="2008" spc="196">
                <a:solidFill>
                  <a:srgbClr val="F2F4F5"/>
                </a:solidFill>
                <a:latin typeface="Maven Pro"/>
              </a:rPr>
              <a:t> (</a:t>
            </a:r>
            <a:r>
              <a:rPr lang="en-US" sz="2008" spc="196" err="1">
                <a:solidFill>
                  <a:srgbClr val="F2F4F5"/>
                </a:solidFill>
                <a:latin typeface="Maven Pro"/>
              </a:rPr>
              <a:t>Việt</a:t>
            </a:r>
            <a:r>
              <a:rPr lang="en-US" sz="2008" spc="196">
                <a:solidFill>
                  <a:srgbClr val="F2F4F5"/>
                </a:solidFill>
                <a:latin typeface="Maven Pro"/>
              </a:rPr>
              <a:t> </a:t>
            </a:r>
            <a:r>
              <a:rPr lang="en-US" sz="2008" spc="196" err="1">
                <a:solidFill>
                  <a:srgbClr val="F2F4F5"/>
                </a:solidFill>
                <a:latin typeface="Maven Pro"/>
              </a:rPr>
              <a:t>hoá</a:t>
            </a:r>
            <a:r>
              <a:rPr lang="en-US" sz="2008" spc="196">
                <a:solidFill>
                  <a:srgbClr val="F2F4F5"/>
                </a:solidFill>
                <a:latin typeface="Maven Pro"/>
              </a:rPr>
              <a:t>, </a:t>
            </a:r>
            <a:r>
              <a:rPr lang="en-US" sz="2008" spc="196" err="1">
                <a:solidFill>
                  <a:srgbClr val="F2F4F5"/>
                </a:solidFill>
                <a:latin typeface="Maven Pro"/>
              </a:rPr>
              <a:t>Quốc</a:t>
            </a:r>
            <a:r>
              <a:rPr lang="en-US" sz="2008" spc="196">
                <a:solidFill>
                  <a:srgbClr val="F2F4F5"/>
                </a:solidFill>
                <a:latin typeface="Maven Pro"/>
              </a:rPr>
              <a:t> </a:t>
            </a:r>
            <a:r>
              <a:rPr lang="en-US" sz="2008" spc="196" err="1">
                <a:solidFill>
                  <a:srgbClr val="F2F4F5"/>
                </a:solidFill>
                <a:latin typeface="Maven Pro"/>
              </a:rPr>
              <a:t>tế</a:t>
            </a:r>
            <a:r>
              <a:rPr lang="en-US" sz="2008" spc="196">
                <a:solidFill>
                  <a:srgbClr val="F2F4F5"/>
                </a:solidFill>
                <a:latin typeface="Maven Pro"/>
              </a:rPr>
              <a:t>), </a:t>
            </a:r>
            <a:r>
              <a:rPr lang="en-US" sz="2008" spc="196" err="1">
                <a:solidFill>
                  <a:srgbClr val="F2F4F5"/>
                </a:solidFill>
                <a:latin typeface="Maven Pro"/>
              </a:rPr>
              <a:t>tùy</a:t>
            </a:r>
            <a:r>
              <a:rPr lang="en-US" sz="2008" spc="196">
                <a:solidFill>
                  <a:srgbClr val="F2F4F5"/>
                </a:solidFill>
                <a:latin typeface="Maven Pro"/>
              </a:rPr>
              <a:t> </a:t>
            </a:r>
            <a:r>
              <a:rPr lang="en-US" sz="2008" spc="196" err="1">
                <a:solidFill>
                  <a:srgbClr val="F2F4F5"/>
                </a:solidFill>
                <a:latin typeface="Maven Pro"/>
              </a:rPr>
              <a:t>chỉnh</a:t>
            </a:r>
            <a:r>
              <a:rPr lang="en-US" sz="2008" spc="196">
                <a:solidFill>
                  <a:srgbClr val="F2F4F5"/>
                </a:solidFill>
                <a:latin typeface="Maven Pro"/>
              </a:rPr>
              <a:t> </a:t>
            </a:r>
            <a:r>
              <a:rPr lang="en-US" sz="2008" spc="196" err="1">
                <a:solidFill>
                  <a:srgbClr val="F2F4F5"/>
                </a:solidFill>
                <a:latin typeface="Maven Pro"/>
              </a:rPr>
              <a:t>từ</a:t>
            </a:r>
            <a:r>
              <a:rPr lang="en-US" sz="2008" spc="196">
                <a:solidFill>
                  <a:srgbClr val="F2F4F5"/>
                </a:solidFill>
                <a:latin typeface="Maven Pro"/>
              </a:rPr>
              <a:t> </a:t>
            </a:r>
            <a:r>
              <a:rPr lang="en-US" sz="2008" spc="196" err="1">
                <a:solidFill>
                  <a:srgbClr val="F2F4F5"/>
                </a:solidFill>
                <a:latin typeface="Maven Pro"/>
              </a:rPr>
              <a:t>điển</a:t>
            </a:r>
            <a:r>
              <a:rPr lang="en-US" sz="2008" spc="196">
                <a:solidFill>
                  <a:srgbClr val="F2F4F5"/>
                </a:solidFill>
                <a:latin typeface="Maven Pro"/>
              </a:rPr>
              <a:t>, </a:t>
            </a:r>
            <a:r>
              <a:rPr lang="en-US" sz="2008" spc="196" err="1">
                <a:solidFill>
                  <a:srgbClr val="F2F4F5"/>
                </a:solidFill>
                <a:latin typeface="Maven Pro"/>
              </a:rPr>
              <a:t>và</a:t>
            </a:r>
            <a:r>
              <a:rPr lang="en-US" sz="2008" spc="196">
                <a:solidFill>
                  <a:srgbClr val="F2F4F5"/>
                </a:solidFill>
                <a:latin typeface="Maven Pro"/>
              </a:rPr>
              <a:t> </a:t>
            </a:r>
            <a:r>
              <a:rPr lang="en-US" sz="2008" spc="196" err="1">
                <a:solidFill>
                  <a:srgbClr val="F2F4F5"/>
                </a:solidFill>
                <a:latin typeface="Maven Pro"/>
              </a:rPr>
              <a:t>tùy</a:t>
            </a:r>
            <a:r>
              <a:rPr lang="en-US" sz="2008" spc="196">
                <a:solidFill>
                  <a:srgbClr val="F2F4F5"/>
                </a:solidFill>
                <a:latin typeface="Maven Pro"/>
              </a:rPr>
              <a:t> </a:t>
            </a:r>
            <a:r>
              <a:rPr lang="en-US" sz="2008" spc="196" err="1">
                <a:solidFill>
                  <a:srgbClr val="F2F4F5"/>
                </a:solidFill>
                <a:latin typeface="Maven Pro"/>
              </a:rPr>
              <a:t>biến</a:t>
            </a:r>
            <a:r>
              <a:rPr lang="en-US" sz="2008" spc="196">
                <a:solidFill>
                  <a:srgbClr val="F2F4F5"/>
                </a:solidFill>
                <a:latin typeface="Maven Pro"/>
              </a:rPr>
              <a:t> </a:t>
            </a:r>
            <a:r>
              <a:rPr lang="en-US" sz="2008" spc="196" err="1">
                <a:solidFill>
                  <a:srgbClr val="F2F4F5"/>
                </a:solidFill>
                <a:latin typeface="Maven Pro"/>
              </a:rPr>
              <a:t>giao</a:t>
            </a:r>
            <a:r>
              <a:rPr lang="en-US" sz="2008" spc="196">
                <a:solidFill>
                  <a:srgbClr val="F2F4F5"/>
                </a:solidFill>
                <a:latin typeface="Maven Pro"/>
              </a:rPr>
              <a:t> </a:t>
            </a:r>
            <a:r>
              <a:rPr lang="en-US" sz="2008" spc="196" err="1">
                <a:solidFill>
                  <a:srgbClr val="F2F4F5"/>
                </a:solidFill>
                <a:latin typeface="Maven Pro"/>
              </a:rPr>
              <a:t>diện</a:t>
            </a:r>
            <a:r>
              <a:rPr lang="en-US" sz="2008" spc="196">
                <a:solidFill>
                  <a:srgbClr val="F2F4F5"/>
                </a:solidFill>
                <a:latin typeface="Maven Pro"/>
              </a:rPr>
              <a:t>.</a:t>
            </a:r>
          </a:p>
          <a:p>
            <a:pPr>
              <a:lnSpc>
                <a:spcPts val="2771"/>
              </a:lnSpc>
            </a:pPr>
            <a:r>
              <a:rPr lang="en-US" sz="2008" spc="196">
                <a:solidFill>
                  <a:srgbClr val="F2F4F5"/>
                </a:solidFill>
                <a:latin typeface="Maven Pro"/>
              </a:rPr>
              <a:t>-</a:t>
            </a:r>
            <a:r>
              <a:rPr lang="en-US" sz="2008" spc="196" err="1">
                <a:solidFill>
                  <a:srgbClr val="F2F4F5"/>
                </a:solidFill>
                <a:latin typeface="Maven Pro"/>
              </a:rPr>
              <a:t>Xử</a:t>
            </a:r>
            <a:r>
              <a:rPr lang="en-US" sz="2008" spc="196">
                <a:solidFill>
                  <a:srgbClr val="F2F4F5"/>
                </a:solidFill>
                <a:latin typeface="Maven Pro"/>
              </a:rPr>
              <a:t> </a:t>
            </a:r>
            <a:r>
              <a:rPr lang="en-US" sz="2008" spc="196" err="1">
                <a:solidFill>
                  <a:srgbClr val="F2F4F5"/>
                </a:solidFill>
                <a:latin typeface="Maven Pro"/>
              </a:rPr>
              <a:t>lý</a:t>
            </a:r>
            <a:r>
              <a:rPr lang="en-US" sz="2008" spc="196">
                <a:solidFill>
                  <a:srgbClr val="F2F4F5"/>
                </a:solidFill>
                <a:latin typeface="Maven Pro"/>
              </a:rPr>
              <a:t> </a:t>
            </a:r>
            <a:r>
              <a:rPr lang="en-US" sz="2008" spc="196" err="1">
                <a:solidFill>
                  <a:srgbClr val="F2F4F5"/>
                </a:solidFill>
                <a:latin typeface="Maven Pro"/>
              </a:rPr>
              <a:t>các</a:t>
            </a:r>
            <a:r>
              <a:rPr lang="en-US" sz="2008" spc="196">
                <a:solidFill>
                  <a:srgbClr val="F2F4F5"/>
                </a:solidFill>
                <a:latin typeface="Maven Pro"/>
              </a:rPr>
              <a:t> </a:t>
            </a:r>
            <a:r>
              <a:rPr lang="en-US" sz="2008" spc="196" err="1">
                <a:solidFill>
                  <a:srgbClr val="F2F4F5"/>
                </a:solidFill>
                <a:latin typeface="Maven Pro"/>
              </a:rPr>
              <a:t>trường</a:t>
            </a:r>
            <a:r>
              <a:rPr lang="en-US" sz="2008" spc="196">
                <a:solidFill>
                  <a:srgbClr val="F2F4F5"/>
                </a:solidFill>
                <a:latin typeface="Maven Pro"/>
              </a:rPr>
              <a:t>, </a:t>
            </a:r>
            <a:r>
              <a:rPr lang="en-US" sz="2008" spc="196" err="1">
                <a:solidFill>
                  <a:srgbClr val="F2F4F5"/>
                </a:solidFill>
                <a:latin typeface="Maven Pro"/>
              </a:rPr>
              <a:t>tiến</a:t>
            </a:r>
            <a:r>
              <a:rPr lang="en-US" sz="2008" spc="196">
                <a:solidFill>
                  <a:srgbClr val="F2F4F5"/>
                </a:solidFill>
                <a:latin typeface="Maven Pro"/>
              </a:rPr>
              <a:t> </a:t>
            </a:r>
            <a:r>
              <a:rPr lang="en-US" sz="2008" spc="196" err="1">
                <a:solidFill>
                  <a:srgbClr val="F2F4F5"/>
                </a:solidFill>
                <a:latin typeface="Maven Pro"/>
              </a:rPr>
              <a:t>hành</a:t>
            </a:r>
            <a:r>
              <a:rPr lang="en-US" sz="2008" spc="196">
                <a:solidFill>
                  <a:srgbClr val="F2F4F5"/>
                </a:solidFill>
                <a:latin typeface="Maven Pro"/>
              </a:rPr>
              <a:t> </a:t>
            </a:r>
            <a:r>
              <a:rPr lang="en-US" sz="2008" spc="196" err="1">
                <a:solidFill>
                  <a:srgbClr val="F2F4F5"/>
                </a:solidFill>
                <a:latin typeface="Maven Pro"/>
              </a:rPr>
              <a:t>kiểm</a:t>
            </a:r>
            <a:r>
              <a:rPr lang="en-US" sz="2008" spc="196">
                <a:solidFill>
                  <a:srgbClr val="F2F4F5"/>
                </a:solidFill>
                <a:latin typeface="Maven Pro"/>
              </a:rPr>
              <a:t> </a:t>
            </a:r>
            <a:r>
              <a:rPr lang="en-US" sz="2008" spc="196" err="1">
                <a:solidFill>
                  <a:srgbClr val="F2F4F5"/>
                </a:solidFill>
                <a:latin typeface="Maven Pro"/>
              </a:rPr>
              <a:t>thử</a:t>
            </a:r>
            <a:r>
              <a:rPr lang="en-US" sz="2008" spc="196">
                <a:solidFill>
                  <a:srgbClr val="F2F4F5"/>
                </a:solidFill>
                <a:latin typeface="Maven Pro"/>
              </a:rPr>
              <a:t> </a:t>
            </a:r>
            <a:r>
              <a:rPr lang="en-US" sz="2008" spc="196" err="1">
                <a:solidFill>
                  <a:srgbClr val="F2F4F5"/>
                </a:solidFill>
                <a:latin typeface="Maven Pro"/>
              </a:rPr>
              <a:t>và</a:t>
            </a:r>
            <a:r>
              <a:rPr lang="en-US" sz="2008" spc="196">
                <a:solidFill>
                  <a:srgbClr val="F2F4F5"/>
                </a:solidFill>
                <a:latin typeface="Maven Pro"/>
              </a:rPr>
              <a:t> </a:t>
            </a:r>
            <a:r>
              <a:rPr lang="en-US" sz="2008" spc="196" err="1">
                <a:solidFill>
                  <a:srgbClr val="F2F4F5"/>
                </a:solidFill>
                <a:latin typeface="Maven Pro"/>
              </a:rPr>
              <a:t>sửa</a:t>
            </a:r>
            <a:r>
              <a:rPr lang="en-US" sz="2008" spc="196">
                <a:solidFill>
                  <a:srgbClr val="F2F4F5"/>
                </a:solidFill>
                <a:latin typeface="Maven Pro"/>
              </a:rPr>
              <a:t> </a:t>
            </a:r>
            <a:r>
              <a:rPr lang="en-US" sz="2008" spc="196" err="1">
                <a:solidFill>
                  <a:srgbClr val="F2F4F5"/>
                </a:solidFill>
                <a:latin typeface="Maven Pro"/>
              </a:rPr>
              <a:t>lỗi</a:t>
            </a:r>
            <a:r>
              <a:rPr lang="en-US" sz="2008" spc="196">
                <a:solidFill>
                  <a:srgbClr val="F2F4F5"/>
                </a:solidFill>
                <a:latin typeface="Maven Pro"/>
              </a:rPr>
              <a:t> </a:t>
            </a:r>
            <a:r>
              <a:rPr lang="en-US" sz="2008" spc="196" err="1">
                <a:solidFill>
                  <a:srgbClr val="F2F4F5"/>
                </a:solidFill>
                <a:latin typeface="Maven Pro"/>
              </a:rPr>
              <a:t>để</a:t>
            </a:r>
            <a:r>
              <a:rPr lang="en-US" sz="2008" spc="196">
                <a:solidFill>
                  <a:srgbClr val="F2F4F5"/>
                </a:solidFill>
                <a:latin typeface="Maven Pro"/>
              </a:rPr>
              <a:t> </a:t>
            </a:r>
            <a:r>
              <a:rPr lang="en-US" sz="2008" spc="196" err="1">
                <a:solidFill>
                  <a:srgbClr val="F2F4F5"/>
                </a:solidFill>
                <a:latin typeface="Maven Pro"/>
              </a:rPr>
              <a:t>đảm</a:t>
            </a:r>
            <a:r>
              <a:rPr lang="en-US" sz="2008" spc="196">
                <a:solidFill>
                  <a:srgbClr val="F2F4F5"/>
                </a:solidFill>
                <a:latin typeface="Maven Pro"/>
              </a:rPr>
              <a:t> </a:t>
            </a:r>
            <a:r>
              <a:rPr lang="en-US" sz="2008" spc="196" err="1">
                <a:solidFill>
                  <a:srgbClr val="F2F4F5"/>
                </a:solidFill>
                <a:latin typeface="Maven Pro"/>
              </a:rPr>
              <a:t>bảo</a:t>
            </a:r>
            <a:r>
              <a:rPr lang="en-US" sz="2008" spc="196">
                <a:solidFill>
                  <a:srgbClr val="F2F4F5"/>
                </a:solidFill>
                <a:latin typeface="Maven Pro"/>
              </a:rPr>
              <a:t> </a:t>
            </a:r>
            <a:r>
              <a:rPr lang="en-US" sz="2008" spc="196" err="1">
                <a:solidFill>
                  <a:srgbClr val="F2F4F5"/>
                </a:solidFill>
                <a:latin typeface="Maven Pro"/>
              </a:rPr>
              <a:t>tính</a:t>
            </a:r>
            <a:r>
              <a:rPr lang="en-US" sz="2008" spc="196">
                <a:solidFill>
                  <a:srgbClr val="F2F4F5"/>
                </a:solidFill>
                <a:latin typeface="Maven Pro"/>
              </a:rPr>
              <a:t> </a:t>
            </a:r>
            <a:r>
              <a:rPr lang="en-US" sz="2008" spc="196" err="1">
                <a:solidFill>
                  <a:srgbClr val="F2F4F5"/>
                </a:solidFill>
                <a:latin typeface="Maven Pro"/>
              </a:rPr>
              <a:t>ổn</a:t>
            </a:r>
            <a:r>
              <a:rPr lang="en-US" sz="2008" spc="196">
                <a:solidFill>
                  <a:srgbClr val="F2F4F5"/>
                </a:solidFill>
                <a:latin typeface="Maven Pro"/>
              </a:rPr>
              <a:t> </a:t>
            </a:r>
            <a:r>
              <a:rPr lang="en-US" sz="2008" spc="196" err="1">
                <a:solidFill>
                  <a:srgbClr val="F2F4F5"/>
                </a:solidFill>
                <a:latin typeface="Maven Pro"/>
              </a:rPr>
              <a:t>định</a:t>
            </a:r>
            <a:r>
              <a:rPr lang="en-US" sz="2008" spc="196">
                <a:solidFill>
                  <a:srgbClr val="F2F4F5"/>
                </a:solidFill>
                <a:latin typeface="Maven Pro"/>
              </a:rPr>
              <a:t> </a:t>
            </a:r>
            <a:r>
              <a:rPr lang="en-US" sz="2008" spc="196" err="1">
                <a:solidFill>
                  <a:srgbClr val="F2F4F5"/>
                </a:solidFill>
                <a:latin typeface="Maven Pro"/>
              </a:rPr>
              <a:t>và</a:t>
            </a:r>
            <a:r>
              <a:rPr lang="en-US" sz="2008" spc="196">
                <a:solidFill>
                  <a:srgbClr val="F2F4F5"/>
                </a:solidFill>
                <a:latin typeface="Maven Pro"/>
              </a:rPr>
              <a:t> </a:t>
            </a:r>
            <a:r>
              <a:rPr lang="en-US" sz="2008" spc="196" err="1">
                <a:solidFill>
                  <a:srgbClr val="F2F4F5"/>
                </a:solidFill>
                <a:latin typeface="Maven Pro"/>
              </a:rPr>
              <a:t>đáng</a:t>
            </a:r>
            <a:r>
              <a:rPr lang="en-US" sz="2008" spc="196">
                <a:solidFill>
                  <a:srgbClr val="F2F4F5"/>
                </a:solidFill>
                <a:latin typeface="Maven Pro"/>
              </a:rPr>
              <a:t> tin </a:t>
            </a:r>
            <a:r>
              <a:rPr lang="en-US" sz="2008" spc="196" err="1">
                <a:solidFill>
                  <a:srgbClr val="F2F4F5"/>
                </a:solidFill>
                <a:latin typeface="Maven Pro"/>
              </a:rPr>
              <a:t>cậy</a:t>
            </a:r>
            <a:r>
              <a:rPr lang="en-US" sz="2008" spc="196">
                <a:solidFill>
                  <a:srgbClr val="F2F4F5"/>
                </a:solidFill>
                <a:latin typeface="Maven Pro"/>
              </a:rPr>
              <a:t> </a:t>
            </a:r>
            <a:r>
              <a:rPr lang="en-US" sz="2008" spc="196" err="1">
                <a:solidFill>
                  <a:srgbClr val="F2F4F5"/>
                </a:solidFill>
                <a:latin typeface="Maven Pro"/>
              </a:rPr>
              <a:t>của</a:t>
            </a:r>
            <a:r>
              <a:rPr lang="en-US" sz="2008" spc="196">
                <a:solidFill>
                  <a:srgbClr val="F2F4F5"/>
                </a:solidFill>
                <a:latin typeface="Maven Pro"/>
              </a:rPr>
              <a:t> </a:t>
            </a:r>
            <a:r>
              <a:rPr lang="en-US" sz="2008" spc="196" err="1">
                <a:solidFill>
                  <a:srgbClr val="F2F4F5"/>
                </a:solidFill>
                <a:latin typeface="Maven Pro"/>
              </a:rPr>
              <a:t>ứng</a:t>
            </a:r>
            <a:r>
              <a:rPr lang="en-US" sz="2008" spc="196">
                <a:solidFill>
                  <a:srgbClr val="F2F4F5"/>
                </a:solidFill>
                <a:latin typeface="Maven Pro"/>
              </a:rPr>
              <a:t> </a:t>
            </a:r>
            <a:r>
              <a:rPr lang="en-US" sz="2008" spc="196" err="1">
                <a:solidFill>
                  <a:srgbClr val="F2F4F5"/>
                </a:solidFill>
                <a:latin typeface="Maven Pro"/>
              </a:rPr>
              <a:t>dụng</a:t>
            </a:r>
            <a:r>
              <a:rPr lang="en-US" sz="2008" spc="196">
                <a:solidFill>
                  <a:srgbClr val="F2F4F5"/>
                </a:solidFill>
                <a:latin typeface="Maven Pro"/>
              </a:rPr>
              <a:t>. </a:t>
            </a:r>
            <a:r>
              <a:rPr lang="en-US" sz="2008" spc="196" err="1">
                <a:solidFill>
                  <a:srgbClr val="F2F4F5"/>
                </a:solidFill>
                <a:latin typeface="Maven Pro"/>
              </a:rPr>
              <a:t>hợp</a:t>
            </a:r>
            <a:r>
              <a:rPr lang="en-US" sz="2008" spc="196">
                <a:solidFill>
                  <a:srgbClr val="F2F4F5"/>
                </a:solidFill>
                <a:latin typeface="Maven Pro"/>
              </a:rPr>
              <a:t> </a:t>
            </a:r>
            <a:r>
              <a:rPr lang="en-US" sz="2008" spc="196" err="1">
                <a:solidFill>
                  <a:srgbClr val="F2F4F5"/>
                </a:solidFill>
                <a:latin typeface="Maven Pro"/>
              </a:rPr>
              <a:t>đặc</a:t>
            </a:r>
            <a:r>
              <a:rPr lang="en-US" sz="2008" spc="196">
                <a:solidFill>
                  <a:srgbClr val="F2F4F5"/>
                </a:solidFill>
                <a:latin typeface="Maven Pro"/>
              </a:rPr>
              <a:t> </a:t>
            </a:r>
            <a:r>
              <a:rPr lang="en-US" sz="2008" spc="196" err="1">
                <a:solidFill>
                  <a:srgbClr val="F2F4F5"/>
                </a:solidFill>
                <a:latin typeface="Maven Pro"/>
              </a:rPr>
              <a:t>biệt</a:t>
            </a:r>
            <a:r>
              <a:rPr lang="en-US" sz="2008" spc="196">
                <a:solidFill>
                  <a:srgbClr val="F2F4F5"/>
                </a:solidFill>
                <a:latin typeface="Maven Pro"/>
              </a:rPr>
              <a:t> </a:t>
            </a:r>
            <a:r>
              <a:rPr lang="en-US" sz="2008" spc="196" err="1">
                <a:solidFill>
                  <a:srgbClr val="F2F4F5"/>
                </a:solidFill>
                <a:latin typeface="Maven Pro"/>
              </a:rPr>
              <a:t>như</a:t>
            </a:r>
            <a:r>
              <a:rPr lang="en-US" sz="2008" spc="196">
                <a:solidFill>
                  <a:srgbClr val="F2F4F5"/>
                </a:solidFill>
                <a:latin typeface="Maven Pro"/>
              </a:rPr>
              <a:t> </a:t>
            </a:r>
            <a:r>
              <a:rPr lang="en-US" sz="2008" spc="196" err="1">
                <a:solidFill>
                  <a:srgbClr val="F2F4F5"/>
                </a:solidFill>
                <a:latin typeface="Maven Pro"/>
              </a:rPr>
              <a:t>xóa</a:t>
            </a:r>
            <a:r>
              <a:rPr lang="en-US" sz="2008" spc="196">
                <a:solidFill>
                  <a:srgbClr val="F2F4F5"/>
                </a:solidFill>
                <a:latin typeface="Maven Pro"/>
              </a:rPr>
              <a:t> </a:t>
            </a:r>
            <a:r>
              <a:rPr lang="en-US" sz="2008" spc="196" err="1">
                <a:solidFill>
                  <a:srgbClr val="F2F4F5"/>
                </a:solidFill>
                <a:latin typeface="Maven Pro"/>
              </a:rPr>
              <a:t>từ</a:t>
            </a:r>
            <a:r>
              <a:rPr lang="en-US" sz="2008" spc="196">
                <a:solidFill>
                  <a:srgbClr val="F2F4F5"/>
                </a:solidFill>
                <a:latin typeface="Maven Pro"/>
              </a:rPr>
              <a:t>, </a:t>
            </a:r>
            <a:r>
              <a:rPr lang="en-US" sz="2008" spc="196" err="1">
                <a:solidFill>
                  <a:srgbClr val="F2F4F5"/>
                </a:solidFill>
                <a:latin typeface="Maven Pro"/>
              </a:rPr>
              <a:t>sửa</a:t>
            </a:r>
            <a:r>
              <a:rPr lang="en-US" sz="2008" spc="196">
                <a:solidFill>
                  <a:srgbClr val="F2F4F5"/>
                </a:solidFill>
                <a:latin typeface="Maven Pro"/>
              </a:rPr>
              <a:t> </a:t>
            </a:r>
            <a:r>
              <a:rPr lang="en-US" sz="2008" spc="196" err="1">
                <a:solidFill>
                  <a:srgbClr val="F2F4F5"/>
                </a:solidFill>
                <a:latin typeface="Maven Pro"/>
              </a:rPr>
              <a:t>từ</a:t>
            </a:r>
            <a:r>
              <a:rPr lang="en-US" sz="2008" spc="196">
                <a:solidFill>
                  <a:srgbClr val="F2F4F5"/>
                </a:solidFill>
                <a:latin typeface="Maven Pro"/>
              </a:rPr>
              <a:t>, </a:t>
            </a:r>
            <a:r>
              <a:rPr lang="en-US" sz="2008" spc="196" err="1">
                <a:solidFill>
                  <a:srgbClr val="F2F4F5"/>
                </a:solidFill>
                <a:latin typeface="Maven Pro"/>
              </a:rPr>
              <a:t>hoặc</a:t>
            </a:r>
            <a:r>
              <a:rPr lang="en-US" sz="2008" spc="196">
                <a:solidFill>
                  <a:srgbClr val="F2F4F5"/>
                </a:solidFill>
                <a:latin typeface="Maven Pro"/>
              </a:rPr>
              <a:t> </a:t>
            </a:r>
            <a:r>
              <a:rPr lang="en-US" sz="2008" spc="196" err="1">
                <a:solidFill>
                  <a:srgbClr val="F2F4F5"/>
                </a:solidFill>
                <a:latin typeface="Maven Pro"/>
              </a:rPr>
              <a:t>gõ</a:t>
            </a:r>
            <a:r>
              <a:rPr lang="en-US" sz="2008" spc="196">
                <a:solidFill>
                  <a:srgbClr val="F2F4F5"/>
                </a:solidFill>
                <a:latin typeface="Maven Pro"/>
              </a:rPr>
              <a:t> </a:t>
            </a:r>
            <a:r>
              <a:rPr lang="en-US" sz="2008" spc="196" err="1">
                <a:solidFill>
                  <a:srgbClr val="F2F4F5"/>
                </a:solidFill>
                <a:latin typeface="Maven Pro"/>
              </a:rPr>
              <a:t>tắt</a:t>
            </a:r>
            <a:r>
              <a:rPr lang="en-US" sz="2008" spc="196">
                <a:solidFill>
                  <a:srgbClr val="F2F4F5"/>
                </a:solidFill>
                <a:latin typeface="Maven Pro"/>
              </a:rPr>
              <a:t>.</a:t>
            </a:r>
          </a:p>
          <a:p>
            <a:pPr>
              <a:lnSpc>
                <a:spcPts val="2771"/>
              </a:lnSpc>
            </a:pPr>
            <a:endParaRPr lang="en-US" sz="2008" spc="196">
              <a:solidFill>
                <a:srgbClr val="F2F4F5"/>
              </a:solidFill>
              <a:latin typeface="Maven Pro"/>
            </a:endParaRPr>
          </a:p>
        </p:txBody>
      </p:sp>
      <p:sp>
        <p:nvSpPr>
          <p:cNvPr id="31" name="TextBox 31"/>
          <p:cNvSpPr txBox="1"/>
          <p:nvPr/>
        </p:nvSpPr>
        <p:spPr>
          <a:xfrm>
            <a:off x="314046" y="809305"/>
            <a:ext cx="8549854"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000000"/>
                </a:solidFill>
                <a:latin typeface="Maven Pro"/>
              </a:rPr>
              <a:t>I. TỔNG QUAN VỀ ĐỀ TÀI</a:t>
            </a:r>
          </a:p>
        </p:txBody>
      </p:sp>
      <p:sp>
        <p:nvSpPr>
          <p:cNvPr id="32" name="TextBox 32"/>
          <p:cNvSpPr txBox="1"/>
          <p:nvPr/>
        </p:nvSpPr>
        <p:spPr>
          <a:xfrm>
            <a:off x="1596139" y="1762465"/>
            <a:ext cx="10559336" cy="1219836"/>
          </a:xfrm>
          <a:prstGeom prst="rect">
            <a:avLst/>
          </a:prstGeom>
        </p:spPr>
        <p:txBody>
          <a:bodyPr lIns="0" tIns="0" rIns="0" bIns="0" rtlCol="0" anchor="t">
            <a:spAutoFit/>
          </a:bodyPr>
          <a:lstStyle/>
          <a:p>
            <a:pPr>
              <a:lnSpc>
                <a:spcPts val="4809"/>
              </a:lnSpc>
            </a:pPr>
            <a:r>
              <a:rPr lang="en-US" sz="3699">
                <a:solidFill>
                  <a:srgbClr val="000000"/>
                </a:solidFill>
                <a:latin typeface="Open Sauce"/>
              </a:rPr>
              <a:t>4. Tổng quan các chức năng chính</a:t>
            </a:r>
          </a:p>
          <a:p>
            <a:pPr>
              <a:lnSpc>
                <a:spcPts val="4809"/>
              </a:lnSpc>
              <a:spcBef>
                <a:spcPct val="0"/>
              </a:spcBef>
            </a:pPr>
            <a:endParaRPr lang="en-US" sz="3699">
              <a:solidFill>
                <a:srgbClr val="000000"/>
              </a:solidFill>
              <a:latin typeface="Open Sauc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 calcmode="lin" valueType="num">
                                      <p:cBhvr>
                                        <p:cTn id="34" dur="500" fill="hold"/>
                                        <p:tgtEl>
                                          <p:spTgt spid="29"/>
                                        </p:tgtEl>
                                        <p:attrNameLst>
                                          <p:attrName>ppt_w</p:attrName>
                                        </p:attrNameLst>
                                      </p:cBhvr>
                                      <p:tavLst>
                                        <p:tav tm="0">
                                          <p:val>
                                            <p:fltVal val="0"/>
                                          </p:val>
                                        </p:tav>
                                        <p:tav tm="100000">
                                          <p:val>
                                            <p:strVal val="#ppt_w"/>
                                          </p:val>
                                        </p:tav>
                                      </p:tavLst>
                                    </p:anim>
                                    <p:anim calcmode="lin" valueType="num">
                                      <p:cBhvr>
                                        <p:cTn id="35" dur="500" fill="hold"/>
                                        <p:tgtEl>
                                          <p:spTgt spid="29"/>
                                        </p:tgtEl>
                                        <p:attrNameLst>
                                          <p:attrName>ppt_h</p:attrName>
                                        </p:attrNameLst>
                                      </p:cBhvr>
                                      <p:tavLst>
                                        <p:tav tm="0">
                                          <p:val>
                                            <p:fltVal val="0"/>
                                          </p:val>
                                        </p:tav>
                                        <p:tav tm="100000">
                                          <p:val>
                                            <p:strVal val="#ppt_h"/>
                                          </p:val>
                                        </p:tav>
                                      </p:tavLst>
                                    </p:anim>
                                    <p:animEffect transition="in" filter="fade">
                                      <p:cBhvr>
                                        <p:cTn id="36" dur="500"/>
                                        <p:tgtEl>
                                          <p:spTgt spid="29"/>
                                        </p:tgtEl>
                                      </p:cBhvr>
                                    </p:animEffect>
                                  </p:childTnLst>
                                </p:cTn>
                              </p:par>
                              <p:par>
                                <p:cTn id="37" presetID="53" presetClass="entr" presetSubtype="16"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par>
                                <p:cTn id="42" presetID="53" presetClass="entr" presetSubtype="16"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500" fill="hold"/>
                                        <p:tgtEl>
                                          <p:spTgt spid="30"/>
                                        </p:tgtEl>
                                        <p:attrNameLst>
                                          <p:attrName>ppt_w</p:attrName>
                                        </p:attrNameLst>
                                      </p:cBhvr>
                                      <p:tavLst>
                                        <p:tav tm="0">
                                          <p:val>
                                            <p:fltVal val="0"/>
                                          </p:val>
                                        </p:tav>
                                        <p:tav tm="100000">
                                          <p:val>
                                            <p:strVal val="#ppt_w"/>
                                          </p:val>
                                        </p:tav>
                                      </p:tavLst>
                                    </p:anim>
                                    <p:anim calcmode="lin" valueType="num">
                                      <p:cBhvr>
                                        <p:cTn id="52" dur="500" fill="hold"/>
                                        <p:tgtEl>
                                          <p:spTgt spid="30"/>
                                        </p:tgtEl>
                                        <p:attrNameLst>
                                          <p:attrName>ppt_h</p:attrName>
                                        </p:attrNameLst>
                                      </p:cBhvr>
                                      <p:tavLst>
                                        <p:tav tm="0">
                                          <p:val>
                                            <p:fltVal val="0"/>
                                          </p:val>
                                        </p:tav>
                                        <p:tav tm="100000">
                                          <p:val>
                                            <p:strVal val="#ppt_h"/>
                                          </p:val>
                                        </p:tav>
                                      </p:tavLst>
                                    </p:anim>
                                    <p:animEffect transition="in" filter="fade">
                                      <p:cBhvr>
                                        <p:cTn id="53" dur="500"/>
                                        <p:tgtEl>
                                          <p:spTgt spid="30"/>
                                        </p:tgtEl>
                                      </p:cBhvr>
                                    </p:animEffect>
                                  </p:childTnLst>
                                </p:cTn>
                              </p:par>
                              <p:par>
                                <p:cTn id="54" presetID="53" presetClass="entr" presetSubtype="16" fill="hold"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500" fill="hold"/>
                                        <p:tgtEl>
                                          <p:spTgt spid="19"/>
                                        </p:tgtEl>
                                        <p:attrNameLst>
                                          <p:attrName>ppt_w</p:attrName>
                                        </p:attrNameLst>
                                      </p:cBhvr>
                                      <p:tavLst>
                                        <p:tav tm="0">
                                          <p:val>
                                            <p:fltVal val="0"/>
                                          </p:val>
                                        </p:tav>
                                        <p:tav tm="100000">
                                          <p:val>
                                            <p:strVal val="#ppt_w"/>
                                          </p:val>
                                        </p:tav>
                                      </p:tavLst>
                                    </p:anim>
                                    <p:anim calcmode="lin" valueType="num">
                                      <p:cBhvr>
                                        <p:cTn id="57" dur="500" fill="hold"/>
                                        <p:tgtEl>
                                          <p:spTgt spid="19"/>
                                        </p:tgtEl>
                                        <p:attrNameLst>
                                          <p:attrName>ppt_h</p:attrName>
                                        </p:attrNameLst>
                                      </p:cBhvr>
                                      <p:tavLst>
                                        <p:tav tm="0">
                                          <p:val>
                                            <p:fltVal val="0"/>
                                          </p:val>
                                        </p:tav>
                                        <p:tav tm="100000">
                                          <p:val>
                                            <p:strVal val="#ppt_h"/>
                                          </p:val>
                                        </p:tav>
                                      </p:tavLst>
                                    </p:anim>
                                    <p:animEffect transition="in" filter="fade">
                                      <p:cBhvr>
                                        <p:cTn id="58" dur="500"/>
                                        <p:tgtEl>
                                          <p:spTgt spid="19"/>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p:cTn id="61" dur="500" fill="hold"/>
                                        <p:tgtEl>
                                          <p:spTgt spid="27"/>
                                        </p:tgtEl>
                                        <p:attrNameLst>
                                          <p:attrName>ppt_w</p:attrName>
                                        </p:attrNameLst>
                                      </p:cBhvr>
                                      <p:tavLst>
                                        <p:tav tm="0">
                                          <p:val>
                                            <p:fltVal val="0"/>
                                          </p:val>
                                        </p:tav>
                                        <p:tav tm="100000">
                                          <p:val>
                                            <p:strVal val="#ppt_w"/>
                                          </p:val>
                                        </p:tav>
                                      </p:tavLst>
                                    </p:anim>
                                    <p:anim calcmode="lin" valueType="num">
                                      <p:cBhvr>
                                        <p:cTn id="62" dur="500" fill="hold"/>
                                        <p:tgtEl>
                                          <p:spTgt spid="27"/>
                                        </p:tgtEl>
                                        <p:attrNameLst>
                                          <p:attrName>ppt_h</p:attrName>
                                        </p:attrNameLst>
                                      </p:cBhvr>
                                      <p:tavLst>
                                        <p:tav tm="0">
                                          <p:val>
                                            <p:fltVal val="0"/>
                                          </p:val>
                                        </p:tav>
                                        <p:tav tm="100000">
                                          <p:val>
                                            <p:strVal val="#ppt_h"/>
                                          </p:val>
                                        </p:tav>
                                      </p:tavLst>
                                    </p:anim>
                                    <p:animEffect transition="in" filter="fade">
                                      <p:cBhvr>
                                        <p:cTn id="63" dur="500"/>
                                        <p:tgtEl>
                                          <p:spTgt spid="27"/>
                                        </p:tgtEl>
                                      </p:cBhvr>
                                    </p:animEffect>
                                  </p:childTnLst>
                                </p:cTn>
                              </p:par>
                              <p:par>
                                <p:cTn id="64" presetID="53" presetClass="entr" presetSubtype="16"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4410190" y="-7563"/>
            <a:ext cx="1710961" cy="10674983"/>
            <a:chOff x="0" y="0"/>
            <a:chExt cx="450623" cy="2811518"/>
          </a:xfrm>
        </p:grpSpPr>
        <p:sp>
          <p:nvSpPr>
            <p:cNvPr id="4" name="Freeform 4"/>
            <p:cNvSpPr/>
            <p:nvPr/>
          </p:nvSpPr>
          <p:spPr>
            <a:xfrm>
              <a:off x="0" y="0"/>
              <a:ext cx="450623" cy="2811518"/>
            </a:xfrm>
            <a:custGeom>
              <a:avLst/>
              <a:gdLst/>
              <a:ahLst/>
              <a:cxnLst/>
              <a:rect l="l" t="t" r="r" b="b"/>
              <a:pathLst>
                <a:path w="450623" h="2811518">
                  <a:moveTo>
                    <a:pt x="0" y="0"/>
                  </a:moveTo>
                  <a:lnTo>
                    <a:pt x="450623" y="0"/>
                  </a:lnTo>
                  <a:lnTo>
                    <a:pt x="450623" y="2811518"/>
                  </a:lnTo>
                  <a:lnTo>
                    <a:pt x="0" y="2811518"/>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450623" cy="2830568"/>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0" y="0"/>
            <a:ext cx="4970786" cy="10287000"/>
          </a:xfrm>
          <a:custGeom>
            <a:avLst/>
            <a:gdLst/>
            <a:ahLst/>
            <a:cxnLst/>
            <a:rect l="l" t="t" r="r" b="b"/>
            <a:pathLst>
              <a:path w="4970786" h="10287000">
                <a:moveTo>
                  <a:pt x="0" y="0"/>
                </a:moveTo>
                <a:lnTo>
                  <a:pt x="4970786" y="0"/>
                </a:lnTo>
                <a:lnTo>
                  <a:pt x="4970786" y="10287000"/>
                </a:lnTo>
                <a:lnTo>
                  <a:pt x="0" y="10287000"/>
                </a:lnTo>
                <a:lnTo>
                  <a:pt x="0" y="0"/>
                </a:lnTo>
                <a:close/>
              </a:path>
            </a:pathLst>
          </a:custGeom>
          <a:blipFill>
            <a:blip r:embed="rId3"/>
            <a:stretch>
              <a:fillRect l="-105308" r="-105308"/>
            </a:stretch>
          </a:blipFill>
        </p:spPr>
        <p:txBody>
          <a:bodyPr/>
          <a:lstStyle/>
          <a:p>
            <a:endParaRPr lang="en-US"/>
          </a:p>
        </p:txBody>
      </p:sp>
      <p:sp>
        <p:nvSpPr>
          <p:cNvPr id="7" name="TextBox 7"/>
          <p:cNvSpPr txBox="1"/>
          <p:nvPr/>
        </p:nvSpPr>
        <p:spPr>
          <a:xfrm>
            <a:off x="5713258" y="317376"/>
            <a:ext cx="8604679" cy="2943001"/>
          </a:xfrm>
          <a:prstGeom prst="rect">
            <a:avLst/>
          </a:prstGeom>
        </p:spPr>
        <p:txBody>
          <a:bodyPr lIns="0" tIns="0" rIns="0" bIns="0" rtlCol="0" anchor="t">
            <a:spAutoFit/>
          </a:bodyPr>
          <a:lstStyle/>
          <a:p>
            <a:pPr marL="0" lvl="0" indent="0" algn="l">
              <a:lnSpc>
                <a:spcPts val="11781"/>
              </a:lnSpc>
              <a:spcBef>
                <a:spcPct val="0"/>
              </a:spcBef>
            </a:pPr>
            <a:r>
              <a:rPr lang="en-US" sz="8537" spc="298">
                <a:solidFill>
                  <a:srgbClr val="010101"/>
                </a:solidFill>
                <a:latin typeface="Maven Pro"/>
              </a:rPr>
              <a:t>II. PHÂN TÍCH VẤN ĐỀ</a:t>
            </a:r>
          </a:p>
        </p:txBody>
      </p:sp>
      <p:sp>
        <p:nvSpPr>
          <p:cNvPr id="8" name="Freeform 8"/>
          <p:cNvSpPr/>
          <p:nvPr/>
        </p:nvSpPr>
        <p:spPr>
          <a:xfrm>
            <a:off x="12208684" y="2091471"/>
            <a:ext cx="3650772" cy="2669627"/>
          </a:xfrm>
          <a:custGeom>
            <a:avLst/>
            <a:gdLst/>
            <a:ahLst/>
            <a:cxnLst/>
            <a:rect l="l" t="t" r="r" b="b"/>
            <a:pathLst>
              <a:path w="3650772" h="2669627">
                <a:moveTo>
                  <a:pt x="0" y="0"/>
                </a:moveTo>
                <a:lnTo>
                  <a:pt x="3650773" y="0"/>
                </a:lnTo>
                <a:lnTo>
                  <a:pt x="3650773" y="2669627"/>
                </a:lnTo>
                <a:lnTo>
                  <a:pt x="0" y="26696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2784955" y="5612549"/>
            <a:ext cx="4692174" cy="4035270"/>
          </a:xfrm>
          <a:custGeom>
            <a:avLst/>
            <a:gdLst/>
            <a:ahLst/>
            <a:cxnLst/>
            <a:rect l="l" t="t" r="r" b="b"/>
            <a:pathLst>
              <a:path w="4692174" h="4035270">
                <a:moveTo>
                  <a:pt x="0" y="0"/>
                </a:moveTo>
                <a:lnTo>
                  <a:pt x="4692174" y="0"/>
                </a:lnTo>
                <a:lnTo>
                  <a:pt x="4692174" y="4035270"/>
                </a:lnTo>
                <a:lnTo>
                  <a:pt x="0" y="40352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10"/>
          <p:cNvSpPr/>
          <p:nvPr/>
        </p:nvSpPr>
        <p:spPr>
          <a:xfrm>
            <a:off x="6444230" y="5329928"/>
            <a:ext cx="4448432" cy="4114800"/>
          </a:xfrm>
          <a:custGeom>
            <a:avLst/>
            <a:gdLst/>
            <a:ahLst/>
            <a:cxnLst/>
            <a:rect l="l" t="t" r="r" b="b"/>
            <a:pathLst>
              <a:path w="4448432" h="4114800">
                <a:moveTo>
                  <a:pt x="0" y="0"/>
                </a:moveTo>
                <a:lnTo>
                  <a:pt x="4448432" y="0"/>
                </a:lnTo>
                <a:lnTo>
                  <a:pt x="4448432"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1243" y="-30099"/>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14782264" y="2063720"/>
            <a:ext cx="3186979" cy="2446006"/>
          </a:xfrm>
          <a:custGeom>
            <a:avLst/>
            <a:gdLst/>
            <a:ahLst/>
            <a:cxnLst/>
            <a:rect l="l" t="t" r="r" b="b"/>
            <a:pathLst>
              <a:path w="3186979" h="2446006">
                <a:moveTo>
                  <a:pt x="0" y="0"/>
                </a:moveTo>
                <a:lnTo>
                  <a:pt x="3186979" y="0"/>
                </a:lnTo>
                <a:lnTo>
                  <a:pt x="3186979" y="2446006"/>
                </a:lnTo>
                <a:lnTo>
                  <a:pt x="0" y="2446006"/>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5013836" y="1028700"/>
            <a:ext cx="19354610" cy="2258023"/>
            <a:chOff x="0" y="0"/>
            <a:chExt cx="1876002" cy="218865"/>
          </a:xfrm>
        </p:grpSpPr>
        <p:sp>
          <p:nvSpPr>
            <p:cNvPr id="5" name="Freeform 5"/>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010101"/>
            </a:solidFill>
            <a:ln cap="sq">
              <a:noFill/>
              <a:prstDash val="solid"/>
              <a:miter/>
            </a:ln>
          </p:spPr>
          <p:txBody>
            <a:bodyPr/>
            <a:lstStyle/>
            <a:p>
              <a:endParaRPr lang="en-US"/>
            </a:p>
          </p:txBody>
        </p:sp>
        <p:sp>
          <p:nvSpPr>
            <p:cNvPr id="6" name="TextBox 6"/>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7" name="Group 7"/>
          <p:cNvGrpSpPr/>
          <p:nvPr/>
        </p:nvGrpSpPr>
        <p:grpSpPr>
          <a:xfrm>
            <a:off x="1323601" y="4538892"/>
            <a:ext cx="736150" cy="889526"/>
            <a:chOff x="0" y="-66675"/>
            <a:chExt cx="193883" cy="234278"/>
          </a:xfrm>
        </p:grpSpPr>
        <p:sp>
          <p:nvSpPr>
            <p:cNvPr id="8" name="Freeform 8"/>
            <p:cNvSpPr/>
            <p:nvPr/>
          </p:nvSpPr>
          <p:spPr>
            <a:xfrm>
              <a:off x="0" y="-62546"/>
              <a:ext cx="193883" cy="167603"/>
            </a:xfrm>
            <a:custGeom>
              <a:avLst/>
              <a:gdLst/>
              <a:ahLst/>
              <a:cxnLst/>
              <a:rect l="l" t="t" r="r" b="b"/>
              <a:pathLst>
                <a:path w="193883" h="167603">
                  <a:moveTo>
                    <a:pt x="83802" y="0"/>
                  </a:moveTo>
                  <a:lnTo>
                    <a:pt x="110081" y="0"/>
                  </a:lnTo>
                  <a:cubicBezTo>
                    <a:pt x="156364" y="0"/>
                    <a:pt x="193883" y="37519"/>
                    <a:pt x="193883" y="83802"/>
                  </a:cubicBezTo>
                  <a:lnTo>
                    <a:pt x="193883" y="83802"/>
                  </a:lnTo>
                  <a:cubicBezTo>
                    <a:pt x="193883" y="130084"/>
                    <a:pt x="156364" y="167603"/>
                    <a:pt x="110081" y="167603"/>
                  </a:cubicBezTo>
                  <a:lnTo>
                    <a:pt x="83802" y="167603"/>
                  </a:lnTo>
                  <a:cubicBezTo>
                    <a:pt x="37519" y="167603"/>
                    <a:pt x="0" y="130084"/>
                    <a:pt x="0" y="83802"/>
                  </a:cubicBezTo>
                  <a:lnTo>
                    <a:pt x="0" y="83802"/>
                  </a:lnTo>
                  <a:cubicBezTo>
                    <a:pt x="0" y="37519"/>
                    <a:pt x="37519" y="0"/>
                    <a:pt x="83802" y="0"/>
                  </a:cubicBezTo>
                  <a:close/>
                </a:path>
              </a:pathLst>
            </a:custGeom>
            <a:solidFill>
              <a:srgbClr val="1A1A1A"/>
            </a:solidFill>
          </p:spPr>
          <p:txBody>
            <a:bodyPr/>
            <a:lstStyle/>
            <a:p>
              <a:endParaRPr lang="en-US"/>
            </a:p>
          </p:txBody>
        </p:sp>
        <p:sp>
          <p:nvSpPr>
            <p:cNvPr id="9" name="TextBox 9"/>
            <p:cNvSpPr txBox="1"/>
            <p:nvPr/>
          </p:nvSpPr>
          <p:spPr>
            <a:xfrm>
              <a:off x="0" y="-66675"/>
              <a:ext cx="193883" cy="234278"/>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01</a:t>
              </a:r>
            </a:p>
          </p:txBody>
        </p:sp>
      </p:grpSp>
      <p:grpSp>
        <p:nvGrpSpPr>
          <p:cNvPr id="10" name="Group 10"/>
          <p:cNvGrpSpPr/>
          <p:nvPr/>
        </p:nvGrpSpPr>
        <p:grpSpPr>
          <a:xfrm>
            <a:off x="916860" y="3148979"/>
            <a:ext cx="5689104" cy="275488"/>
            <a:chOff x="0" y="0"/>
            <a:chExt cx="4519796" cy="218865"/>
          </a:xfrm>
        </p:grpSpPr>
        <p:sp>
          <p:nvSpPr>
            <p:cNvPr id="11" name="Freeform 11"/>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txBody>
            <a:bodyPr/>
            <a:lstStyle/>
            <a:p>
              <a:endParaRPr lang="en-US"/>
            </a:p>
          </p:txBody>
        </p:sp>
        <p:sp>
          <p:nvSpPr>
            <p:cNvPr id="12" name="TextBox 12"/>
            <p:cNvSpPr txBox="1"/>
            <p:nvPr/>
          </p:nvSpPr>
          <p:spPr>
            <a:xfrm>
              <a:off x="101600" y="-19050"/>
              <a:ext cx="4316596"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3" name="Group 13"/>
          <p:cNvGrpSpPr/>
          <p:nvPr/>
        </p:nvGrpSpPr>
        <p:grpSpPr>
          <a:xfrm>
            <a:off x="1306413" y="6153837"/>
            <a:ext cx="753338" cy="915978"/>
            <a:chOff x="-4527" y="0"/>
            <a:chExt cx="198410" cy="241245"/>
          </a:xfrm>
        </p:grpSpPr>
        <p:sp>
          <p:nvSpPr>
            <p:cNvPr id="14" name="Freeform 14"/>
            <p:cNvSpPr/>
            <p:nvPr/>
          </p:nvSpPr>
          <p:spPr>
            <a:xfrm>
              <a:off x="0" y="0"/>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15" name="TextBox 15"/>
            <p:cNvSpPr txBox="1"/>
            <p:nvPr/>
          </p:nvSpPr>
          <p:spPr>
            <a:xfrm>
              <a:off x="-4527" y="0"/>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dirty="0">
                  <a:solidFill>
                    <a:srgbClr val="FFFFFF"/>
                  </a:solidFill>
                  <a:latin typeface="Montserrat Classic Bold"/>
                </a:rPr>
                <a:t>02</a:t>
              </a:r>
            </a:p>
          </p:txBody>
        </p:sp>
      </p:grpSp>
      <p:grpSp>
        <p:nvGrpSpPr>
          <p:cNvPr id="16" name="Group 16"/>
          <p:cNvGrpSpPr/>
          <p:nvPr/>
        </p:nvGrpSpPr>
        <p:grpSpPr>
          <a:xfrm>
            <a:off x="1306413" y="7779557"/>
            <a:ext cx="753338" cy="915978"/>
            <a:chOff x="0" y="-66675"/>
            <a:chExt cx="198410" cy="241245"/>
          </a:xfrm>
        </p:grpSpPr>
        <p:sp>
          <p:nvSpPr>
            <p:cNvPr id="17" name="Freeform 17"/>
            <p:cNvSpPr/>
            <p:nvPr/>
          </p:nvSpPr>
          <p:spPr>
            <a:xfrm>
              <a:off x="4527" y="-62334"/>
              <a:ext cx="193883" cy="174570"/>
            </a:xfrm>
            <a:custGeom>
              <a:avLst/>
              <a:gdLst/>
              <a:ahLst/>
              <a:cxnLst/>
              <a:rect l="l" t="t" r="r" b="b"/>
              <a:pathLst>
                <a:path w="193883" h="174570">
                  <a:moveTo>
                    <a:pt x="84134" y="0"/>
                  </a:moveTo>
                  <a:lnTo>
                    <a:pt x="109749" y="0"/>
                  </a:lnTo>
                  <a:cubicBezTo>
                    <a:pt x="156215" y="0"/>
                    <a:pt x="193883" y="37668"/>
                    <a:pt x="193883" y="84134"/>
                  </a:cubicBezTo>
                  <a:lnTo>
                    <a:pt x="193883" y="90436"/>
                  </a:lnTo>
                  <a:cubicBezTo>
                    <a:pt x="193883" y="136902"/>
                    <a:pt x="156215" y="174570"/>
                    <a:pt x="109749" y="174570"/>
                  </a:cubicBezTo>
                  <a:lnTo>
                    <a:pt x="84134" y="174570"/>
                  </a:lnTo>
                  <a:cubicBezTo>
                    <a:pt x="37668" y="174570"/>
                    <a:pt x="0" y="136902"/>
                    <a:pt x="0" y="90436"/>
                  </a:cubicBezTo>
                  <a:lnTo>
                    <a:pt x="0" y="84134"/>
                  </a:lnTo>
                  <a:cubicBezTo>
                    <a:pt x="0" y="37668"/>
                    <a:pt x="37668" y="0"/>
                    <a:pt x="84134" y="0"/>
                  </a:cubicBezTo>
                  <a:close/>
                </a:path>
              </a:pathLst>
            </a:custGeom>
            <a:solidFill>
              <a:srgbClr val="1A1A1A"/>
            </a:solidFill>
          </p:spPr>
          <p:txBody>
            <a:bodyPr/>
            <a:lstStyle/>
            <a:p>
              <a:endParaRPr lang="en-US"/>
            </a:p>
          </p:txBody>
        </p:sp>
        <p:sp>
          <p:nvSpPr>
            <p:cNvPr id="18" name="TextBox 18"/>
            <p:cNvSpPr txBox="1"/>
            <p:nvPr/>
          </p:nvSpPr>
          <p:spPr>
            <a:xfrm>
              <a:off x="0" y="-66675"/>
              <a:ext cx="193883" cy="241245"/>
            </a:xfrm>
            <a:prstGeom prst="rect">
              <a:avLst/>
            </a:prstGeom>
          </p:spPr>
          <p:txBody>
            <a:bodyPr lIns="50800" tIns="50800" rIns="50800" bIns="50800" rtlCol="0" anchor="t"/>
            <a:lstStyle/>
            <a:p>
              <a:pPr marL="0" lvl="0" indent="0" algn="ctr">
                <a:lnSpc>
                  <a:spcPts val="4114"/>
                </a:lnSpc>
                <a:spcBef>
                  <a:spcPct val="0"/>
                </a:spcBef>
              </a:pPr>
              <a:r>
                <a:rPr lang="en-US" sz="2981" spc="29">
                  <a:solidFill>
                    <a:srgbClr val="FFFFFF"/>
                  </a:solidFill>
                  <a:latin typeface="Montserrat Classic Bold"/>
                </a:rPr>
                <a:t>03</a:t>
              </a:r>
            </a:p>
          </p:txBody>
        </p:sp>
      </p:grpSp>
      <p:grpSp>
        <p:nvGrpSpPr>
          <p:cNvPr id="19" name="Group 19"/>
          <p:cNvGrpSpPr/>
          <p:nvPr/>
        </p:nvGrpSpPr>
        <p:grpSpPr>
          <a:xfrm>
            <a:off x="12085550" y="-131220"/>
            <a:ext cx="9534019" cy="1112295"/>
            <a:chOff x="0" y="0"/>
            <a:chExt cx="1876002" cy="218865"/>
          </a:xfrm>
        </p:grpSpPr>
        <p:sp>
          <p:nvSpPr>
            <p:cNvPr id="20" name="Freeform 2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63636"/>
            </a:solidFill>
            <a:ln cap="sq">
              <a:noFill/>
              <a:prstDash val="solid"/>
              <a:miter/>
            </a:ln>
          </p:spPr>
          <p:txBody>
            <a:bodyPr/>
            <a:lstStyle/>
            <a:p>
              <a:endParaRPr lang="en-US"/>
            </a:p>
          </p:txBody>
        </p:sp>
        <p:sp>
          <p:nvSpPr>
            <p:cNvPr id="21" name="TextBox 21"/>
            <p:cNvSpPr txBox="1"/>
            <p:nvPr/>
          </p:nvSpPr>
          <p:spPr>
            <a:xfrm>
              <a:off x="101600" y="-19050"/>
              <a:ext cx="1672802"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22" name="AutoShape 22"/>
          <p:cNvSpPr/>
          <p:nvPr/>
        </p:nvSpPr>
        <p:spPr>
          <a:xfrm>
            <a:off x="-715490" y="962025"/>
            <a:ext cx="12921291" cy="0"/>
          </a:xfrm>
          <a:prstGeom prst="line">
            <a:avLst/>
          </a:prstGeom>
          <a:ln w="38100" cap="flat">
            <a:solidFill>
              <a:srgbClr val="000000"/>
            </a:solidFill>
            <a:prstDash val="solid"/>
            <a:headEnd type="none" w="sm" len="sm"/>
            <a:tailEnd type="none" w="sm" len="sm"/>
          </a:ln>
        </p:spPr>
        <p:txBody>
          <a:bodyPr/>
          <a:lstStyle/>
          <a:p>
            <a:endParaRPr lang="en-US"/>
          </a:p>
        </p:txBody>
      </p:sp>
      <p:sp>
        <p:nvSpPr>
          <p:cNvPr id="23" name="Freeform 23"/>
          <p:cNvSpPr/>
          <p:nvPr/>
        </p:nvSpPr>
        <p:spPr>
          <a:xfrm>
            <a:off x="13006361" y="7002361"/>
            <a:ext cx="4252939" cy="2833521"/>
          </a:xfrm>
          <a:custGeom>
            <a:avLst/>
            <a:gdLst/>
            <a:ahLst/>
            <a:cxnLst/>
            <a:rect l="l" t="t" r="r" b="b"/>
            <a:pathLst>
              <a:path w="4252939" h="2833521">
                <a:moveTo>
                  <a:pt x="0" y="0"/>
                </a:moveTo>
                <a:lnTo>
                  <a:pt x="4252939" y="0"/>
                </a:lnTo>
                <a:lnTo>
                  <a:pt x="4252939" y="2833521"/>
                </a:lnTo>
                <a:lnTo>
                  <a:pt x="0" y="2833521"/>
                </a:lnTo>
                <a:lnTo>
                  <a:pt x="0" y="0"/>
                </a:lnTo>
                <a:close/>
              </a:path>
            </a:pathLst>
          </a:custGeom>
          <a:blipFill>
            <a:blip r:embed="rId4"/>
            <a:stretch>
              <a:fillRect/>
            </a:stretch>
          </a:blipFill>
        </p:spPr>
        <p:txBody>
          <a:bodyPr/>
          <a:lstStyle/>
          <a:p>
            <a:endParaRPr lang="en-US"/>
          </a:p>
        </p:txBody>
      </p:sp>
      <p:sp>
        <p:nvSpPr>
          <p:cNvPr id="24" name="TextBox 24"/>
          <p:cNvSpPr txBox="1"/>
          <p:nvPr/>
        </p:nvSpPr>
        <p:spPr>
          <a:xfrm>
            <a:off x="2171591" y="4538892"/>
            <a:ext cx="14652677" cy="1149019"/>
          </a:xfrm>
          <a:prstGeom prst="rect">
            <a:avLst/>
          </a:prstGeom>
        </p:spPr>
        <p:txBody>
          <a:bodyPr lIns="0" tIns="0" rIns="0" bIns="0" rtlCol="0" anchor="t">
            <a:spAutoFit/>
          </a:bodyPr>
          <a:lstStyle/>
          <a:p>
            <a:pPr>
              <a:lnSpc>
                <a:spcPts val="4693"/>
              </a:lnSpc>
            </a:pPr>
            <a:r>
              <a:rPr lang="en-US" sz="3400" spc="333" err="1">
                <a:solidFill>
                  <a:srgbClr val="231F20"/>
                </a:solidFill>
                <a:latin typeface="Maven Pro"/>
              </a:rPr>
              <a:t>Hướng</a:t>
            </a:r>
            <a:r>
              <a:rPr lang="en-US" sz="3400" spc="333">
                <a:solidFill>
                  <a:srgbClr val="231F20"/>
                </a:solidFill>
                <a:latin typeface="Maven Pro"/>
              </a:rPr>
              <a:t> </a:t>
            </a:r>
            <a:r>
              <a:rPr lang="en-US" sz="3400" spc="333" err="1">
                <a:solidFill>
                  <a:srgbClr val="231F20"/>
                </a:solidFill>
                <a:latin typeface="Maven Pro"/>
              </a:rPr>
              <a:t>dẫn</a:t>
            </a:r>
            <a:r>
              <a:rPr lang="en-US" sz="3400" spc="333">
                <a:solidFill>
                  <a:srgbClr val="231F20"/>
                </a:solidFill>
                <a:latin typeface="Maven Pro"/>
              </a:rPr>
              <a:t>: </a:t>
            </a:r>
            <a:r>
              <a:rPr lang="en-US" sz="3400" spc="333" err="1">
                <a:solidFill>
                  <a:srgbClr val="231F20"/>
                </a:solidFill>
                <a:latin typeface="Maven Pro"/>
              </a:rPr>
              <a:t>hướng</a:t>
            </a:r>
            <a:r>
              <a:rPr lang="en-US" sz="3400" spc="333">
                <a:solidFill>
                  <a:srgbClr val="231F20"/>
                </a:solidFill>
                <a:latin typeface="Maven Pro"/>
              </a:rPr>
              <a:t> </a:t>
            </a:r>
            <a:r>
              <a:rPr lang="en-US" sz="3400" spc="333" err="1">
                <a:solidFill>
                  <a:srgbClr val="231F20"/>
                </a:solidFill>
                <a:latin typeface="Maven Pro"/>
              </a:rPr>
              <a:t>dẫn</a:t>
            </a:r>
            <a:r>
              <a:rPr lang="en-US" sz="3400" spc="333">
                <a:solidFill>
                  <a:srgbClr val="231F20"/>
                </a:solidFill>
                <a:latin typeface="Maven Pro"/>
              </a:rPr>
              <a:t> </a:t>
            </a:r>
            <a:r>
              <a:rPr lang="en-US" sz="3400" spc="333" err="1">
                <a:solidFill>
                  <a:srgbClr val="231F20"/>
                </a:solidFill>
                <a:latin typeface="Maven Pro"/>
              </a:rPr>
              <a:t>sử</a:t>
            </a:r>
            <a:r>
              <a:rPr lang="en-US" sz="3400" spc="333">
                <a:solidFill>
                  <a:srgbClr val="231F20"/>
                </a:solidFill>
                <a:latin typeface="Maven Pro"/>
              </a:rPr>
              <a:t> </a:t>
            </a:r>
            <a:r>
              <a:rPr lang="en-US" sz="3400" spc="333" err="1">
                <a:solidFill>
                  <a:srgbClr val="231F20"/>
                </a:solidFill>
                <a:latin typeface="Maven Pro"/>
              </a:rPr>
              <a:t>dụng</a:t>
            </a:r>
            <a:r>
              <a:rPr lang="en-US" sz="3400" spc="333">
                <a:solidFill>
                  <a:srgbClr val="231F20"/>
                </a:solidFill>
                <a:latin typeface="Maven Pro"/>
              </a:rPr>
              <a:t> </a:t>
            </a:r>
            <a:r>
              <a:rPr lang="en-US" sz="3400" spc="333" err="1">
                <a:solidFill>
                  <a:srgbClr val="231F20"/>
                </a:solidFill>
                <a:latin typeface="Maven Pro"/>
              </a:rPr>
              <a:t>phần</a:t>
            </a:r>
            <a:r>
              <a:rPr lang="en-US" sz="3400" spc="333">
                <a:solidFill>
                  <a:srgbClr val="231F20"/>
                </a:solidFill>
                <a:latin typeface="Maven Pro"/>
              </a:rPr>
              <a:t> </a:t>
            </a:r>
            <a:r>
              <a:rPr lang="en-US" sz="3400" spc="333" err="1">
                <a:solidFill>
                  <a:srgbClr val="231F20"/>
                </a:solidFill>
                <a:latin typeface="Maven Pro"/>
              </a:rPr>
              <a:t>mềm</a:t>
            </a:r>
            <a:r>
              <a:rPr lang="en-US" sz="3400" spc="333">
                <a:solidFill>
                  <a:srgbClr val="231F20"/>
                </a:solidFill>
                <a:latin typeface="Maven Pro"/>
              </a:rPr>
              <a:t>.</a:t>
            </a:r>
          </a:p>
          <a:p>
            <a:pPr marL="0" lvl="0" indent="0" algn="l">
              <a:lnSpc>
                <a:spcPts val="4693"/>
              </a:lnSpc>
              <a:spcBef>
                <a:spcPct val="0"/>
              </a:spcBef>
            </a:pPr>
            <a:endParaRPr lang="en-US" sz="3400" spc="333">
              <a:solidFill>
                <a:srgbClr val="231F20"/>
              </a:solidFill>
              <a:latin typeface="Maven Pro"/>
            </a:endParaRPr>
          </a:p>
        </p:txBody>
      </p:sp>
      <p:sp>
        <p:nvSpPr>
          <p:cNvPr id="25" name="TextBox 25"/>
          <p:cNvSpPr txBox="1"/>
          <p:nvPr/>
        </p:nvSpPr>
        <p:spPr>
          <a:xfrm>
            <a:off x="2171591" y="6158812"/>
            <a:ext cx="15087709" cy="1149019"/>
          </a:xfrm>
          <a:prstGeom prst="rect">
            <a:avLst/>
          </a:prstGeom>
        </p:spPr>
        <p:txBody>
          <a:bodyPr lIns="0" tIns="0" rIns="0" bIns="0" rtlCol="0" anchor="t">
            <a:spAutoFit/>
          </a:bodyPr>
          <a:lstStyle/>
          <a:p>
            <a:pPr>
              <a:lnSpc>
                <a:spcPts val="4693"/>
              </a:lnSpc>
            </a:pPr>
            <a:r>
              <a:rPr lang="en-US" sz="3400" spc="333">
                <a:solidFill>
                  <a:srgbClr val="231F20"/>
                </a:solidFill>
                <a:latin typeface="Maven Pro"/>
              </a:rPr>
              <a:t>Mục điều khiển: Chọn bảng mã và kiểu gõ để áp dụng.</a:t>
            </a:r>
          </a:p>
          <a:p>
            <a:pPr marL="0" lvl="0" indent="0" algn="l">
              <a:lnSpc>
                <a:spcPts val="4693"/>
              </a:lnSpc>
              <a:spcBef>
                <a:spcPct val="0"/>
              </a:spcBef>
            </a:pPr>
            <a:endParaRPr lang="en-US" sz="3400" spc="333">
              <a:solidFill>
                <a:srgbClr val="231F20"/>
              </a:solidFill>
              <a:latin typeface="Maven Pro"/>
            </a:endParaRPr>
          </a:p>
        </p:txBody>
      </p:sp>
      <p:sp>
        <p:nvSpPr>
          <p:cNvPr id="26" name="TextBox 26"/>
          <p:cNvSpPr txBox="1"/>
          <p:nvPr/>
        </p:nvSpPr>
        <p:spPr>
          <a:xfrm>
            <a:off x="2171591" y="7888856"/>
            <a:ext cx="9410346" cy="568976"/>
          </a:xfrm>
          <a:prstGeom prst="rect">
            <a:avLst/>
          </a:prstGeom>
        </p:spPr>
        <p:txBody>
          <a:bodyPr lIns="0" tIns="0" rIns="0" bIns="0" rtlCol="0" anchor="t">
            <a:spAutoFit/>
          </a:bodyPr>
          <a:lstStyle/>
          <a:p>
            <a:pPr marL="0" lvl="0" indent="0" algn="l">
              <a:lnSpc>
                <a:spcPts val="4693"/>
              </a:lnSpc>
              <a:spcBef>
                <a:spcPct val="0"/>
              </a:spcBef>
            </a:pPr>
            <a:r>
              <a:rPr lang="en-US" sz="3400" spc="333">
                <a:solidFill>
                  <a:srgbClr val="231F20"/>
                </a:solidFill>
                <a:latin typeface="Maven Pro"/>
              </a:rPr>
              <a:t>Các chức năng mở rộng cơ bản khác</a:t>
            </a:r>
          </a:p>
        </p:txBody>
      </p:sp>
      <p:sp>
        <p:nvSpPr>
          <p:cNvPr id="27" name="TextBox 27"/>
          <p:cNvSpPr txBox="1"/>
          <p:nvPr/>
        </p:nvSpPr>
        <p:spPr>
          <a:xfrm>
            <a:off x="-513515" y="1156926"/>
            <a:ext cx="8549854" cy="815441"/>
          </a:xfrm>
          <a:prstGeom prst="rect">
            <a:avLst/>
          </a:prstGeom>
        </p:spPr>
        <p:txBody>
          <a:bodyPr lIns="0" tIns="0" rIns="0" bIns="0" rtlCol="0" anchor="t">
            <a:spAutoFit/>
          </a:bodyPr>
          <a:lstStyle/>
          <a:p>
            <a:pPr marL="0" lvl="0" indent="0" algn="ctr">
              <a:lnSpc>
                <a:spcPts val="6548"/>
              </a:lnSpc>
              <a:spcBef>
                <a:spcPct val="0"/>
              </a:spcBef>
            </a:pPr>
            <a:r>
              <a:rPr lang="en-US" sz="4745" spc="37">
                <a:solidFill>
                  <a:srgbClr val="FFFFFF"/>
                </a:solidFill>
                <a:latin typeface="Maven Pro"/>
              </a:rPr>
              <a:t>II. PHÂN TÍCH VẤN ĐỀ</a:t>
            </a:r>
          </a:p>
        </p:txBody>
      </p:sp>
      <p:sp>
        <p:nvSpPr>
          <p:cNvPr id="28" name="TextBox 28"/>
          <p:cNvSpPr txBox="1"/>
          <p:nvPr/>
        </p:nvSpPr>
        <p:spPr>
          <a:xfrm>
            <a:off x="1025687" y="2110086"/>
            <a:ext cx="5471450" cy="610236"/>
          </a:xfrm>
          <a:prstGeom prst="rect">
            <a:avLst/>
          </a:prstGeom>
        </p:spPr>
        <p:txBody>
          <a:bodyPr lIns="0" tIns="0" rIns="0" bIns="0" rtlCol="0" anchor="t">
            <a:spAutoFit/>
          </a:bodyPr>
          <a:lstStyle/>
          <a:p>
            <a:pPr marL="798821" lvl="1" indent="-399411" algn="ctr">
              <a:lnSpc>
                <a:spcPts val="4809"/>
              </a:lnSpc>
              <a:spcBef>
                <a:spcPct val="0"/>
              </a:spcBef>
              <a:buFont typeface="Arial"/>
              <a:buChar char="•"/>
            </a:pPr>
            <a:r>
              <a:rPr lang="en-US" sz="3699">
                <a:solidFill>
                  <a:srgbClr val="FFFFFF"/>
                </a:solidFill>
                <a:latin typeface="Open Sauce"/>
              </a:rPr>
              <a:t>Yêu cầu phần mềm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2036</Words>
  <Application>Microsoft Office PowerPoint</Application>
  <PresentationFormat>Custom</PresentationFormat>
  <Paragraphs>213</Paragraphs>
  <Slides>29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Open Sauce</vt:lpstr>
      <vt:lpstr>Archivo Black</vt:lpstr>
      <vt:lpstr>Maven Pro</vt:lpstr>
      <vt:lpstr>Montserrat Classic Bold</vt:lpstr>
      <vt:lpstr>Calibri</vt:lpstr>
      <vt:lpstr>Arial</vt:lpstr>
      <vt:lpstr>Montserrat Classic</vt:lpstr>
      <vt:lpstr>Faustina</vt:lpstr>
      <vt:lpstr>Maven Pro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https://young2anster.github.io/introWeb/</dc:title>
  <dc:creator>DELL</dc:creator>
  <cp:lastModifiedBy>Bế Ích Tuân</cp:lastModifiedBy>
  <cp:revision>3</cp:revision>
  <dcterms:created xsi:type="dcterms:W3CDTF">2006-08-16T00:00:00Z</dcterms:created>
  <dcterms:modified xsi:type="dcterms:W3CDTF">2024-01-03T04:28:20Z</dcterms:modified>
  <dc:identifier>DAF4KGxSHjs</dc:identifier>
</cp:coreProperties>
</file>